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5" r:id="rId2"/>
    <p:sldMasterId id="2147483878" r:id="rId3"/>
  </p:sldMasterIdLst>
  <p:notesMasterIdLst>
    <p:notesMasterId r:id="rId16"/>
  </p:notesMasterIdLst>
  <p:sldIdLst>
    <p:sldId id="283" r:id="rId4"/>
    <p:sldId id="268" r:id="rId5"/>
    <p:sldId id="265" r:id="rId6"/>
    <p:sldId id="276" r:id="rId7"/>
    <p:sldId id="267" r:id="rId8"/>
    <p:sldId id="262" r:id="rId9"/>
    <p:sldId id="263" r:id="rId10"/>
    <p:sldId id="272" r:id="rId11"/>
    <p:sldId id="273" r:id="rId12"/>
    <p:sldId id="274" r:id="rId13"/>
    <p:sldId id="277" r:id="rId14"/>
    <p:sldId id="284" r:id="rId15"/>
  </p:sldIdLst>
  <p:sldSz cx="9144000" cy="5143500" type="screen16x9"/>
  <p:notesSz cx="6769100" cy="9906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45" autoAdjust="0"/>
  </p:normalViewPr>
  <p:slideViewPr>
    <p:cSldViewPr>
      <p:cViewPr>
        <p:scale>
          <a:sx n="80" d="100"/>
          <a:sy n="80" d="100"/>
        </p:scale>
        <p:origin x="-858" y="-10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3700" cy="4953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33813" y="0"/>
            <a:ext cx="2933700" cy="495300"/>
          </a:xfrm>
          <a:prstGeom prst="rect">
            <a:avLst/>
          </a:prstGeom>
        </p:spPr>
        <p:txBody>
          <a:bodyPr vert="horz" lIns="91440" tIns="45720" rIns="91440" bIns="45720" rtlCol="0"/>
          <a:lstStyle>
            <a:lvl1pPr algn="r">
              <a:defRPr sz="1200"/>
            </a:lvl1pPr>
          </a:lstStyle>
          <a:p>
            <a:fld id="{95E30562-3B2A-4BA6-B924-1128B3A4EA3D}" type="datetimeFigureOut">
              <a:rPr lang="ru-RU" smtClean="0"/>
              <a:t>10.09.2018</a:t>
            </a:fld>
            <a:endParaRPr lang="ru-RU"/>
          </a:p>
        </p:txBody>
      </p:sp>
      <p:sp>
        <p:nvSpPr>
          <p:cNvPr id="4" name="Образ слайда 3"/>
          <p:cNvSpPr>
            <a:spLocks noGrp="1" noRot="1" noChangeAspect="1"/>
          </p:cNvSpPr>
          <p:nvPr>
            <p:ph type="sldImg" idx="2"/>
          </p:nvPr>
        </p:nvSpPr>
        <p:spPr>
          <a:xfrm>
            <a:off x="82550" y="742950"/>
            <a:ext cx="6604000" cy="3714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275" y="4705350"/>
            <a:ext cx="5416550" cy="44577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09113"/>
            <a:ext cx="2933700" cy="4953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33813" y="9409113"/>
            <a:ext cx="2933700" cy="495300"/>
          </a:xfrm>
          <a:prstGeom prst="rect">
            <a:avLst/>
          </a:prstGeom>
        </p:spPr>
        <p:txBody>
          <a:bodyPr vert="horz" lIns="91440" tIns="45720" rIns="91440" bIns="45720" rtlCol="0" anchor="b"/>
          <a:lstStyle>
            <a:lvl1pPr algn="r">
              <a:defRPr sz="1200"/>
            </a:lvl1pPr>
          </a:lstStyle>
          <a:p>
            <a:fld id="{6D59601E-C31D-4E21-A4C7-7716E8F19185}" type="slidenum">
              <a:rPr lang="ru-RU" smtClean="0"/>
              <a:t>‹#›</a:t>
            </a:fld>
            <a:endParaRPr lang="ru-RU"/>
          </a:p>
        </p:txBody>
      </p:sp>
    </p:spTree>
    <p:extLst>
      <p:ext uri="{BB962C8B-B14F-4D97-AF65-F5344CB8AC3E}">
        <p14:creationId xmlns:p14="http://schemas.microsoft.com/office/powerpoint/2010/main" val="3415233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2550" y="742950"/>
            <a:ext cx="6604000" cy="3714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59601E-C31D-4E21-A4C7-7716E8F19185}" type="slidenum">
              <a:rPr lang="ru-RU" smtClean="0"/>
              <a:t>2</a:t>
            </a:fld>
            <a:endParaRPr lang="ru-RU"/>
          </a:p>
        </p:txBody>
      </p:sp>
    </p:spTree>
    <p:extLst>
      <p:ext uri="{BB962C8B-B14F-4D97-AF65-F5344CB8AC3E}">
        <p14:creationId xmlns:p14="http://schemas.microsoft.com/office/powerpoint/2010/main" val="282264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59601E-C31D-4E21-A4C7-7716E8F19185}" type="slidenum">
              <a:rPr lang="ru-RU" smtClean="0"/>
              <a:t>3</a:t>
            </a:fld>
            <a:endParaRPr lang="ru-RU"/>
          </a:p>
        </p:txBody>
      </p:sp>
    </p:spTree>
    <p:extLst>
      <p:ext uri="{BB962C8B-B14F-4D97-AF65-F5344CB8AC3E}">
        <p14:creationId xmlns:p14="http://schemas.microsoft.com/office/powerpoint/2010/main" val="232597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2550" y="742950"/>
            <a:ext cx="6604000" cy="3714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59601E-C31D-4E21-A4C7-7716E8F19185}" type="slidenum">
              <a:rPr lang="ru-RU" smtClean="0"/>
              <a:t>5</a:t>
            </a:fld>
            <a:endParaRPr lang="ru-RU"/>
          </a:p>
        </p:txBody>
      </p:sp>
    </p:spTree>
    <p:extLst>
      <p:ext uri="{BB962C8B-B14F-4D97-AF65-F5344CB8AC3E}">
        <p14:creationId xmlns:p14="http://schemas.microsoft.com/office/powerpoint/2010/main" val="539272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2550" y="742950"/>
            <a:ext cx="6604000" cy="3714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59601E-C31D-4E21-A4C7-7716E8F19185}" type="slidenum">
              <a:rPr lang="ru-RU" smtClean="0"/>
              <a:t>7</a:t>
            </a:fld>
            <a:endParaRPr lang="ru-RU"/>
          </a:p>
        </p:txBody>
      </p:sp>
    </p:spTree>
    <p:extLst>
      <p:ext uri="{BB962C8B-B14F-4D97-AF65-F5344CB8AC3E}">
        <p14:creationId xmlns:p14="http://schemas.microsoft.com/office/powerpoint/2010/main" val="2257839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51435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95250" y="2571750"/>
            <a:ext cx="51435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400050"/>
            <a:ext cx="5105400" cy="2151126"/>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2654898"/>
            <a:ext cx="5114778" cy="825936"/>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4918459"/>
            <a:ext cx="2002464" cy="170177"/>
          </a:xfrm>
        </p:spPr>
        <p:txBody>
          <a:bodyPr/>
          <a:lstStyle>
            <a:lvl1pPr>
              <a:defRPr lang="en-US" smtClean="0">
                <a:solidFill>
                  <a:srgbClr val="FFFFFF"/>
                </a:solidFill>
              </a:defRPr>
            </a:lvl1pPr>
            <a:extLst/>
          </a:lstStyle>
          <a:p>
            <a:fld id="{B4C71EC6-210F-42DE-9C53-41977AD35B3D}" type="datetimeFigureOut">
              <a:rPr lang="ru-RU" smtClean="0"/>
              <a:t>10.09.2018</a:t>
            </a:fld>
            <a:endParaRPr lang="ru-RU"/>
          </a:p>
        </p:txBody>
      </p:sp>
      <p:sp>
        <p:nvSpPr>
          <p:cNvPr id="18" name="Нижний колонтитул 17"/>
          <p:cNvSpPr>
            <a:spLocks noGrp="1"/>
          </p:cNvSpPr>
          <p:nvPr>
            <p:ph type="ftr" sz="quarter" idx="11"/>
          </p:nvPr>
        </p:nvSpPr>
        <p:spPr>
          <a:xfrm>
            <a:off x="2819400" y="4918460"/>
            <a:ext cx="2927722" cy="17145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4917186"/>
            <a:ext cx="588336" cy="171450"/>
          </a:xfrm>
        </p:spPr>
        <p:txBody>
          <a:bodyPr/>
          <a:lstStyle>
            <a:lvl1pPr>
              <a:defRPr lang="en-US" smtClean="0">
                <a:solidFill>
                  <a:srgbClr val="FFFFFF"/>
                </a:solidFill>
              </a:defRPr>
            </a:lvl1pPr>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10.09.2018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06217"/>
            <a:ext cx="1524000" cy="4388644"/>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05982"/>
            <a:ext cx="6019800" cy="4388644"/>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4918459"/>
            <a:ext cx="2002464" cy="170177"/>
          </a:xfrm>
        </p:spPr>
        <p:txBody>
          <a:bodyPr/>
          <a:lstStyle>
            <a:extLst/>
          </a:lstStyle>
          <a:p>
            <a:fld id="{B4C71EC6-210F-42DE-9C53-41977AD35B3D}" type="datetimeFigureOut">
              <a:rPr lang="ru-RU" smtClean="0"/>
              <a:t>10.09.2018</a:t>
            </a:fld>
            <a:endParaRPr lang="ru-RU"/>
          </a:p>
        </p:txBody>
      </p:sp>
      <p:sp>
        <p:nvSpPr>
          <p:cNvPr id="5" name="Нижний колонтитул 4"/>
          <p:cNvSpPr>
            <a:spLocks noGrp="1"/>
          </p:cNvSpPr>
          <p:nvPr>
            <p:ph type="ftr" sz="quarter" idx="11"/>
          </p:nvPr>
        </p:nvSpPr>
        <p:spPr>
          <a:xfrm>
            <a:off x="457200" y="4917186"/>
            <a:ext cx="3657600" cy="171450"/>
          </a:xfrm>
        </p:spPr>
        <p:txBody>
          <a:bodyPr/>
          <a:lstStyle>
            <a:extLst/>
          </a:lstStyle>
          <a:p>
            <a:endParaRPr lang="ru-RU"/>
          </a:p>
        </p:txBody>
      </p:sp>
      <p:sp>
        <p:nvSpPr>
          <p:cNvPr id="6" name="Номер слайда 5"/>
          <p:cNvSpPr>
            <a:spLocks noGrp="1"/>
          </p:cNvSpPr>
          <p:nvPr>
            <p:ph type="sldNum" sz="quarter" idx="12"/>
          </p:nvPr>
        </p:nvSpPr>
        <p:spPr>
          <a:xfrm>
            <a:off x="6254496" y="4914900"/>
            <a:ext cx="588336" cy="171450"/>
          </a:xfrm>
        </p:spPr>
        <p:txBody>
          <a:bodyPr/>
          <a:lstStyle>
            <a:lvl1pPr>
              <a:defRPr>
                <a:solidFill>
                  <a:schemeClr val="tx2"/>
                </a:solidFill>
              </a:defRPr>
            </a:lvl1pPr>
            <a:extLst/>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4.png"/>
          <p:cNvPicPr>
            <a:picLocks noChangeAspect="1" noChangeArrowheads="1"/>
          </p:cNvPicPr>
          <p:nvPr userDrawn="1"/>
        </p:nvPicPr>
        <p:blipFill>
          <a:blip r:embed="rId2"/>
          <a:srcRect/>
          <a:stretch>
            <a:fillRect/>
          </a:stretch>
        </p:blipFill>
        <p:spPr bwMode="auto">
          <a:xfrm>
            <a:off x="0" y="0"/>
            <a:ext cx="9142643" cy="5142420"/>
          </a:xfrm>
          <a:prstGeom prst="rect">
            <a:avLst/>
          </a:prstGeom>
          <a:noFill/>
          <a:ln w="9525">
            <a:noFill/>
            <a:miter lim="800000"/>
            <a:headEnd/>
            <a:tailEnd/>
          </a:ln>
        </p:spPr>
      </p:pic>
      <p:sp>
        <p:nvSpPr>
          <p:cNvPr id="3" name="Содержимое 2"/>
          <p:cNvSpPr>
            <a:spLocks noGrp="1"/>
          </p:cNvSpPr>
          <p:nvPr>
            <p:ph idx="1"/>
          </p:nvPr>
        </p:nvSpPr>
        <p:spPr>
          <a:xfrm>
            <a:off x="822635" y="1205153"/>
            <a:ext cx="7320689" cy="3621940"/>
          </a:xfrm>
        </p:spPr>
        <p:txBody>
          <a:bodyPr lIns="71561" tIns="35780" rIns="71561" bIns="35780"/>
          <a:lstStyle>
            <a:lvl1pPr marL="284505" indent="0">
              <a:buFontTx/>
              <a:buNone/>
              <a:defRPr b="1">
                <a:latin typeface="+mj-lt"/>
              </a:defRPr>
            </a:lvl1pPr>
            <a:lvl2pPr marL="284505" indent="0">
              <a:defRPr>
                <a:latin typeface="+mj-lt"/>
              </a:defRPr>
            </a:lvl2pPr>
            <a:lvl3pPr marL="491981" indent="-203750">
              <a:defRPr>
                <a:latin typeface="+mj-lt"/>
              </a:defRPr>
            </a:lvl3pPr>
            <a:lvl4pPr marL="0" indent="282020">
              <a:defRPr>
                <a:latin typeface="+mj-lt"/>
              </a:defRPr>
            </a:lvl4pPr>
            <a:lvl5pPr marL="1123109"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p:nvPr>
        </p:nvSpPr>
        <p:spPr>
          <a:xfrm>
            <a:off x="821926" y="375802"/>
            <a:ext cx="7337901" cy="829352"/>
          </a:xfrm>
        </p:spPr>
        <p:txBody>
          <a:bodyPr/>
          <a:lstStyle>
            <a:lvl1pPr marL="0" marR="0" indent="0" defTabSz="816296" rtl="0" eaLnBrk="1" fontAlgn="auto" latinLnBrk="0" hangingPunct="1">
              <a:lnSpc>
                <a:spcPct val="100000"/>
              </a:lnSpc>
              <a:spcBef>
                <a:spcPct val="0"/>
              </a:spcBef>
              <a:spcAft>
                <a:spcPts val="0"/>
              </a:spcAft>
              <a:tabLst/>
              <a:defRPr sz="4200"/>
            </a:lvl1pPr>
          </a:lstStyle>
          <a:p>
            <a:pPr lvl="0"/>
            <a:r>
              <a:rPr lang="ru-RU" noProof="0" smtClean="0"/>
              <a:t>Образец заголовка</a:t>
            </a:r>
            <a:endParaRPr lang="ru-RU" noProof="0" dirty="0" smtClean="0"/>
          </a:p>
        </p:txBody>
      </p:sp>
      <p:sp>
        <p:nvSpPr>
          <p:cNvPr id="5" name="Номер слайда 19"/>
          <p:cNvSpPr>
            <a:spLocks noGrp="1"/>
          </p:cNvSpPr>
          <p:nvPr>
            <p:ph type="sldNum" sz="quarter" idx="10"/>
          </p:nvPr>
        </p:nvSpPr>
        <p:spPr/>
        <p:txBody>
          <a:bodyPr/>
          <a:lstStyle>
            <a:lvl1pPr>
              <a:defRPr/>
            </a:lvl1pPr>
          </a:lstStyle>
          <a:p>
            <a:pPr>
              <a:defRPr/>
            </a:pPr>
            <a:fld id="{DE27C994-949E-4C21-A5D1-50758530BD00}" type="slidenum">
              <a:rPr lang="ru-RU"/>
              <a:pPr>
                <a:defRPr/>
              </a:pPr>
              <a:t>‹#›</a:t>
            </a:fld>
            <a:endParaRPr lang="ru-RU" dirty="0"/>
          </a:p>
        </p:txBody>
      </p:sp>
    </p:spTree>
    <p:extLst>
      <p:ext uri="{BB962C8B-B14F-4D97-AF65-F5344CB8AC3E}">
        <p14:creationId xmlns:p14="http://schemas.microsoft.com/office/powerpoint/2010/main" val="8719336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Z:\Projects\Текущие\Проектная\FNS_2012\_БРЭНДБУК\out\PPT\3_1_present-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1588"/>
            <a:ext cx="9142412"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685801" y="2522768"/>
            <a:ext cx="7772400" cy="1102519"/>
          </a:xfrm>
        </p:spPr>
        <p:txBody>
          <a:bodyPr>
            <a:normAutofit/>
          </a:bodyPr>
          <a:lstStyle>
            <a:lvl1pPr>
              <a:defRPr sz="4500" b="1">
                <a:solidFill>
                  <a:schemeClr val="bg1"/>
                </a:solidFill>
                <a:latin typeface="+mj-l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371601" y="3649376"/>
            <a:ext cx="6400800" cy="1314450"/>
          </a:xfrm>
        </p:spPr>
        <p:txBody>
          <a:bodyPr>
            <a:normAutofit/>
          </a:bodyPr>
          <a:lstStyle>
            <a:lvl1pPr marL="0" indent="0" algn="ctr">
              <a:buNone/>
              <a:defRPr sz="2500" b="0">
                <a:solidFill>
                  <a:schemeClr val="bg1"/>
                </a:solidFill>
                <a:latin typeface="+mj-lt"/>
              </a:defRPr>
            </a:lvl1pPr>
            <a:lvl2pPr marL="408133" indent="0" algn="ctr">
              <a:buNone/>
              <a:defRPr>
                <a:solidFill>
                  <a:schemeClr val="tx1">
                    <a:tint val="75000"/>
                  </a:schemeClr>
                </a:solidFill>
              </a:defRPr>
            </a:lvl2pPr>
            <a:lvl3pPr marL="816265" indent="0" algn="ctr">
              <a:buNone/>
              <a:defRPr>
                <a:solidFill>
                  <a:schemeClr val="tx1">
                    <a:tint val="75000"/>
                  </a:schemeClr>
                </a:solidFill>
              </a:defRPr>
            </a:lvl3pPr>
            <a:lvl4pPr marL="1224396" indent="0" algn="ctr">
              <a:buNone/>
              <a:defRPr>
                <a:solidFill>
                  <a:schemeClr val="tx1">
                    <a:tint val="75000"/>
                  </a:schemeClr>
                </a:solidFill>
              </a:defRPr>
            </a:lvl4pPr>
            <a:lvl5pPr marL="1632529" indent="0" algn="ctr">
              <a:buNone/>
              <a:defRPr>
                <a:solidFill>
                  <a:schemeClr val="tx1">
                    <a:tint val="75000"/>
                  </a:schemeClr>
                </a:solidFill>
              </a:defRPr>
            </a:lvl5pPr>
            <a:lvl6pPr marL="2040662" indent="0" algn="ctr">
              <a:buNone/>
              <a:defRPr>
                <a:solidFill>
                  <a:schemeClr val="tx1">
                    <a:tint val="75000"/>
                  </a:schemeClr>
                </a:solidFill>
              </a:defRPr>
            </a:lvl6pPr>
            <a:lvl7pPr marL="2448794" indent="0" algn="ctr">
              <a:buNone/>
              <a:defRPr>
                <a:solidFill>
                  <a:schemeClr val="tx1">
                    <a:tint val="75000"/>
                  </a:schemeClr>
                </a:solidFill>
              </a:defRPr>
            </a:lvl7pPr>
            <a:lvl8pPr marL="2856927" indent="0" algn="ctr">
              <a:buNone/>
              <a:defRPr>
                <a:solidFill>
                  <a:schemeClr val="tx1">
                    <a:tint val="75000"/>
                  </a:schemeClr>
                </a:solidFill>
              </a:defRPr>
            </a:lvl8pPr>
            <a:lvl9pPr marL="3265059"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188314428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2413"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822636" y="1205153"/>
            <a:ext cx="7320689" cy="3621940"/>
          </a:xfrm>
        </p:spPr>
        <p:txBody>
          <a:bodyPr/>
          <a:lstStyle>
            <a:lvl1pPr marL="284494" indent="0">
              <a:buFontTx/>
              <a:buNone/>
              <a:defRPr b="1">
                <a:latin typeface="+mj-lt"/>
              </a:defRPr>
            </a:lvl1pPr>
            <a:lvl2pPr marL="284494" indent="0">
              <a:defRPr>
                <a:latin typeface="+mj-lt"/>
              </a:defRPr>
            </a:lvl2pPr>
            <a:lvl3pPr marL="491962" indent="-203742">
              <a:defRPr>
                <a:latin typeface="+mj-lt"/>
              </a:defRPr>
            </a:lvl3pPr>
            <a:lvl4pPr marL="0" indent="282009">
              <a:defRPr>
                <a:latin typeface="+mj-lt"/>
              </a:defRPr>
            </a:lvl4pPr>
            <a:lvl5pPr marL="1123066"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p:nvPr>
        </p:nvSpPr>
        <p:spPr>
          <a:xfrm>
            <a:off x="821927" y="375802"/>
            <a:ext cx="7337901" cy="829352"/>
          </a:xfrm>
        </p:spPr>
        <p:txBody>
          <a:bodyPr/>
          <a:lstStyle>
            <a:lvl1pPr marL="0" marR="0" indent="0" defTabSz="816265" rtl="0" eaLnBrk="1" fontAlgn="auto" latinLnBrk="0" hangingPunct="1">
              <a:lnSpc>
                <a:spcPct val="100000"/>
              </a:lnSpc>
              <a:spcBef>
                <a:spcPct val="0"/>
              </a:spcBef>
              <a:spcAft>
                <a:spcPts val="0"/>
              </a:spcAft>
              <a:tabLst/>
              <a:defRPr sz="4200"/>
            </a:lvl1pPr>
          </a:lstStyle>
          <a:p>
            <a:pPr lvl="0"/>
            <a:r>
              <a:rPr lang="ru-RU" noProof="0" smtClean="0"/>
              <a:t>Образец заголовка</a:t>
            </a:r>
            <a:endParaRPr lang="ru-RU" noProof="0" dirty="0" smtClean="0"/>
          </a:p>
        </p:txBody>
      </p:sp>
      <p:sp>
        <p:nvSpPr>
          <p:cNvPr id="5" name="Номер слайда 19"/>
          <p:cNvSpPr>
            <a:spLocks noGrp="1"/>
          </p:cNvSpPr>
          <p:nvPr>
            <p:ph type="sldNum" sz="quarter" idx="10"/>
          </p:nvPr>
        </p:nvSpPr>
        <p:spPr/>
        <p:txBody>
          <a:bodyPr/>
          <a:lstStyle>
            <a:lvl1pPr>
              <a:defRPr/>
            </a:lvl1pPr>
          </a:lstStyle>
          <a:p>
            <a:pPr>
              <a:defRPr/>
            </a:pPr>
            <a:fld id="{B87D0E00-05DA-45A8-8D78-758E6713E3A9}"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14162025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822636" y="759380"/>
            <a:ext cx="7320689" cy="1518472"/>
          </a:xfrm>
        </p:spPr>
        <p:txBody>
          <a:bodyPr anchor="t"/>
          <a:lstStyle>
            <a:lvl1pPr algn="l">
              <a:defRPr sz="3600" b="1" cap="all"/>
            </a:lvl1pPr>
          </a:lstStyle>
          <a:p>
            <a:r>
              <a:rPr lang="ru-RU" smtClean="0"/>
              <a:t>Образец заголовка</a:t>
            </a:r>
            <a:endParaRPr lang="ru-RU" dirty="0"/>
          </a:p>
        </p:txBody>
      </p:sp>
      <p:sp>
        <p:nvSpPr>
          <p:cNvPr id="3" name="Текст 2"/>
          <p:cNvSpPr>
            <a:spLocks noGrp="1"/>
          </p:cNvSpPr>
          <p:nvPr>
            <p:ph type="body" idx="1"/>
          </p:nvPr>
        </p:nvSpPr>
        <p:spPr>
          <a:xfrm>
            <a:off x="822636" y="2572291"/>
            <a:ext cx="7320689" cy="2254803"/>
          </a:xfrm>
        </p:spPr>
        <p:txBody>
          <a:bodyPr/>
          <a:lstStyle>
            <a:lvl1pPr marL="0" indent="0">
              <a:buNone/>
              <a:defRPr sz="1800">
                <a:solidFill>
                  <a:schemeClr val="tx1">
                    <a:tint val="75000"/>
                  </a:schemeClr>
                </a:solidFill>
              </a:defRPr>
            </a:lvl1pPr>
            <a:lvl2pPr marL="408133" indent="0">
              <a:buNone/>
              <a:defRPr sz="1600">
                <a:solidFill>
                  <a:schemeClr val="tx1">
                    <a:tint val="75000"/>
                  </a:schemeClr>
                </a:solidFill>
              </a:defRPr>
            </a:lvl2pPr>
            <a:lvl3pPr marL="816265" indent="0">
              <a:buNone/>
              <a:defRPr sz="1400">
                <a:solidFill>
                  <a:schemeClr val="tx1">
                    <a:tint val="75000"/>
                  </a:schemeClr>
                </a:solidFill>
              </a:defRPr>
            </a:lvl3pPr>
            <a:lvl4pPr marL="1224396" indent="0">
              <a:buNone/>
              <a:defRPr sz="1300">
                <a:solidFill>
                  <a:schemeClr val="tx1">
                    <a:tint val="75000"/>
                  </a:schemeClr>
                </a:solidFill>
              </a:defRPr>
            </a:lvl4pPr>
            <a:lvl5pPr marL="1632529" indent="0">
              <a:buNone/>
              <a:defRPr sz="1300">
                <a:solidFill>
                  <a:schemeClr val="tx1">
                    <a:tint val="75000"/>
                  </a:schemeClr>
                </a:solidFill>
              </a:defRPr>
            </a:lvl5pPr>
            <a:lvl6pPr marL="2040662" indent="0">
              <a:buNone/>
              <a:defRPr sz="1300">
                <a:solidFill>
                  <a:schemeClr val="tx1">
                    <a:tint val="75000"/>
                  </a:schemeClr>
                </a:solidFill>
              </a:defRPr>
            </a:lvl6pPr>
            <a:lvl7pPr marL="2448794" indent="0">
              <a:buNone/>
              <a:defRPr sz="1300">
                <a:solidFill>
                  <a:schemeClr val="tx1">
                    <a:tint val="75000"/>
                  </a:schemeClr>
                </a:solidFill>
              </a:defRPr>
            </a:lvl7pPr>
            <a:lvl8pPr marL="2856927" indent="0">
              <a:buNone/>
              <a:defRPr sz="1300">
                <a:solidFill>
                  <a:schemeClr val="tx1">
                    <a:tint val="75000"/>
                  </a:schemeClr>
                </a:solidFill>
              </a:defRPr>
            </a:lvl8pPr>
            <a:lvl9pPr marL="3265059" indent="0">
              <a:buNone/>
              <a:defRPr sz="1300">
                <a:solidFill>
                  <a:schemeClr val="tx1">
                    <a:tint val="75000"/>
                  </a:schemeClr>
                </a:solidFill>
              </a:defRPr>
            </a:lvl9pPr>
          </a:lstStyle>
          <a:p>
            <a:pPr lvl="0"/>
            <a:r>
              <a:rPr lang="ru-RU" smtClean="0"/>
              <a:t>Образец текста</a:t>
            </a:r>
          </a:p>
        </p:txBody>
      </p:sp>
      <p:sp>
        <p:nvSpPr>
          <p:cNvPr id="5" name="Номер слайда 13"/>
          <p:cNvSpPr>
            <a:spLocks noGrp="1"/>
          </p:cNvSpPr>
          <p:nvPr>
            <p:ph type="sldNum" sz="quarter" idx="10"/>
          </p:nvPr>
        </p:nvSpPr>
        <p:spPr/>
        <p:txBody>
          <a:bodyPr/>
          <a:lstStyle>
            <a:lvl1pPr>
              <a:defRPr/>
            </a:lvl1pPr>
          </a:lstStyle>
          <a:p>
            <a:pPr>
              <a:defRPr/>
            </a:pPr>
            <a:fld id="{48F72CF2-9F5B-4801-8766-F913E8BBD22D}"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11506592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2" descr="Z:\Projects\Текущие\Проектная\FNS_2012\_БРЭНДБУК\out\PPT\3_1_present_A4-0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1588"/>
            <a:ext cx="9142412"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822636" y="375802"/>
            <a:ext cx="7337192" cy="829353"/>
          </a:xfrm>
        </p:spPr>
        <p:txBody>
          <a:bodyPr/>
          <a:lstStyle>
            <a:lvl1pPr algn="l">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822635" y="1205153"/>
            <a:ext cx="3620764" cy="352184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4514929" y="1205153"/>
            <a:ext cx="3644897" cy="352184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Номер слайда 12"/>
          <p:cNvSpPr>
            <a:spLocks noGrp="1"/>
          </p:cNvSpPr>
          <p:nvPr>
            <p:ph type="sldNum" sz="quarter" idx="10"/>
          </p:nvPr>
        </p:nvSpPr>
        <p:spPr/>
        <p:txBody>
          <a:bodyPr/>
          <a:lstStyle>
            <a:lvl1pPr>
              <a:defRPr/>
            </a:lvl1pPr>
          </a:lstStyle>
          <a:p>
            <a:pPr>
              <a:defRPr/>
            </a:pPr>
            <a:fld id="{84CDE7D4-2202-492A-9A80-312533F74E00}"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57319531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634" y="375801"/>
            <a:ext cx="7864166" cy="829353"/>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822634" y="1205154"/>
            <a:ext cx="3674753" cy="426002"/>
          </a:xfrm>
        </p:spPr>
        <p:txBody>
          <a:bodyPr anchor="b"/>
          <a:lstStyle>
            <a:lvl1pPr marL="0" indent="0">
              <a:buNone/>
              <a:defRPr sz="2100" b="1"/>
            </a:lvl1pPr>
            <a:lvl2pPr marL="408133" indent="0">
              <a:buNone/>
              <a:defRPr sz="1800" b="1"/>
            </a:lvl2pPr>
            <a:lvl3pPr marL="816265" indent="0">
              <a:buNone/>
              <a:defRPr sz="1600" b="1"/>
            </a:lvl3pPr>
            <a:lvl4pPr marL="1224396" indent="0">
              <a:buNone/>
              <a:defRPr sz="1400" b="1"/>
            </a:lvl4pPr>
            <a:lvl5pPr marL="1632529" indent="0">
              <a:buNone/>
              <a:defRPr sz="1400" b="1"/>
            </a:lvl5pPr>
            <a:lvl6pPr marL="2040662" indent="0">
              <a:buNone/>
              <a:defRPr sz="1400" b="1"/>
            </a:lvl6pPr>
            <a:lvl7pPr marL="2448794" indent="0">
              <a:buNone/>
              <a:defRPr sz="1400" b="1"/>
            </a:lvl7pPr>
            <a:lvl8pPr marL="2856927" indent="0">
              <a:buNone/>
              <a:defRPr sz="1400" b="1"/>
            </a:lvl8pPr>
            <a:lvl9pPr marL="3265059" indent="0">
              <a:buNone/>
              <a:defRPr sz="1400" b="1"/>
            </a:lvl9pPr>
          </a:lstStyle>
          <a:p>
            <a:pPr lvl="0"/>
            <a:r>
              <a:rPr lang="ru-RU" smtClean="0"/>
              <a:t>Образец текста</a:t>
            </a:r>
          </a:p>
        </p:txBody>
      </p:sp>
      <p:sp>
        <p:nvSpPr>
          <p:cNvPr id="4" name="Содержимое 3"/>
          <p:cNvSpPr>
            <a:spLocks noGrp="1"/>
          </p:cNvSpPr>
          <p:nvPr>
            <p:ph sz="half" idx="2"/>
          </p:nvPr>
        </p:nvSpPr>
        <p:spPr>
          <a:xfrm>
            <a:off x="822634" y="1631157"/>
            <a:ext cx="3674753" cy="319593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572002" y="1205154"/>
            <a:ext cx="3587825" cy="426002"/>
          </a:xfrm>
        </p:spPr>
        <p:txBody>
          <a:bodyPr anchor="b"/>
          <a:lstStyle>
            <a:lvl1pPr marL="0" indent="0">
              <a:buNone/>
              <a:defRPr sz="2100" b="1"/>
            </a:lvl1pPr>
            <a:lvl2pPr marL="408133" indent="0">
              <a:buNone/>
              <a:defRPr sz="1800" b="1"/>
            </a:lvl2pPr>
            <a:lvl3pPr marL="816265" indent="0">
              <a:buNone/>
              <a:defRPr sz="1600" b="1"/>
            </a:lvl3pPr>
            <a:lvl4pPr marL="1224396" indent="0">
              <a:buNone/>
              <a:defRPr sz="1400" b="1"/>
            </a:lvl4pPr>
            <a:lvl5pPr marL="1632529" indent="0">
              <a:buNone/>
              <a:defRPr sz="1400" b="1"/>
            </a:lvl5pPr>
            <a:lvl6pPr marL="2040662" indent="0">
              <a:buNone/>
              <a:defRPr sz="1400" b="1"/>
            </a:lvl6pPr>
            <a:lvl7pPr marL="2448794" indent="0">
              <a:buNone/>
              <a:defRPr sz="1400" b="1"/>
            </a:lvl7pPr>
            <a:lvl8pPr marL="2856927" indent="0">
              <a:buNone/>
              <a:defRPr sz="1400" b="1"/>
            </a:lvl8pPr>
            <a:lvl9pPr marL="3265059" indent="0">
              <a:buNone/>
              <a:defRPr sz="1400" b="1"/>
            </a:lvl9pPr>
          </a:lstStyle>
          <a:p>
            <a:pPr lvl="0"/>
            <a:r>
              <a:rPr lang="ru-RU" smtClean="0"/>
              <a:t>Образец текста</a:t>
            </a:r>
          </a:p>
        </p:txBody>
      </p:sp>
      <p:sp>
        <p:nvSpPr>
          <p:cNvPr id="6" name="Содержимое 5"/>
          <p:cNvSpPr>
            <a:spLocks noGrp="1"/>
          </p:cNvSpPr>
          <p:nvPr>
            <p:ph sz="quarter" idx="4"/>
          </p:nvPr>
        </p:nvSpPr>
        <p:spPr>
          <a:xfrm>
            <a:off x="4572002" y="1641073"/>
            <a:ext cx="3587825" cy="318602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3"/>
          <p:cNvSpPr>
            <a:spLocks noGrp="1"/>
          </p:cNvSpPr>
          <p:nvPr>
            <p:ph type="dt" sz="half" idx="10"/>
          </p:nvPr>
        </p:nvSpPr>
        <p:spPr/>
        <p:txBody>
          <a:bodyPr/>
          <a:lstStyle>
            <a:lvl1pPr>
              <a:defRPr/>
            </a:lvl1pPr>
          </a:lstStyle>
          <a:p>
            <a:pPr>
              <a:defRPr/>
            </a:pPr>
            <a:endParaRPr lang="ru-RU" alt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9" name="Номер слайда 5"/>
          <p:cNvSpPr>
            <a:spLocks noGrp="1"/>
          </p:cNvSpPr>
          <p:nvPr>
            <p:ph type="sldNum" sz="quarter" idx="12"/>
          </p:nvPr>
        </p:nvSpPr>
        <p:spPr/>
        <p:txBody>
          <a:bodyPr/>
          <a:lstStyle>
            <a:lvl1pPr>
              <a:defRPr/>
            </a:lvl1pPr>
          </a:lstStyle>
          <a:p>
            <a:pPr>
              <a:defRPr/>
            </a:pPr>
            <a:fld id="{A8F45A4A-05D7-4BA5-BDFF-F7C8B48D1AAB}"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42770830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2" descr="Z:\Projects\Текущие\Проектная\FNS_2012\_БРЭНДБУК\out\PPT\3_1_present_A4-0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1588"/>
            <a:ext cx="9142412"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822635" y="375802"/>
            <a:ext cx="7864166" cy="829353"/>
          </a:xfrm>
        </p:spPr>
        <p:txBody>
          <a:bodyPr/>
          <a:lstStyle>
            <a:lvl1pPr algn="l">
              <a:defRPr/>
            </a:lvl1pPr>
          </a:lstStyle>
          <a:p>
            <a:r>
              <a:rPr lang="ru-RU" smtClean="0"/>
              <a:t>Образец заголовка</a:t>
            </a:r>
            <a:endParaRPr lang="ru-RU" dirty="0"/>
          </a:p>
        </p:txBody>
      </p:sp>
      <p:sp>
        <p:nvSpPr>
          <p:cNvPr id="4" name="Дата 10"/>
          <p:cNvSpPr>
            <a:spLocks noGrp="1"/>
          </p:cNvSpPr>
          <p:nvPr>
            <p:ph type="dt" sz="half" idx="10"/>
          </p:nvPr>
        </p:nvSpPr>
        <p:spPr/>
        <p:txBody>
          <a:bodyPr/>
          <a:lstStyle>
            <a:lvl1pPr>
              <a:defRPr/>
            </a:lvl1pPr>
          </a:lstStyle>
          <a:p>
            <a:pPr>
              <a:defRPr/>
            </a:pPr>
            <a:endParaRPr lang="ru-RU" altLang="ru-RU"/>
          </a:p>
        </p:txBody>
      </p:sp>
      <p:sp>
        <p:nvSpPr>
          <p:cNvPr id="5" name="Номер слайда 11"/>
          <p:cNvSpPr>
            <a:spLocks noGrp="1"/>
          </p:cNvSpPr>
          <p:nvPr>
            <p:ph type="sldNum" sz="quarter" idx="11"/>
          </p:nvPr>
        </p:nvSpPr>
        <p:spPr/>
        <p:txBody>
          <a:bodyPr/>
          <a:lstStyle>
            <a:lvl1pPr>
              <a:defRPr/>
            </a:lvl1pPr>
          </a:lstStyle>
          <a:p>
            <a:pPr>
              <a:defRPr/>
            </a:pPr>
            <a:fld id="{4DD991C2-74D9-49BB-AE60-A7947AC01D24}" type="slidenum">
              <a:rPr lang="ru-RU">
                <a:solidFill>
                  <a:prstClr val="white"/>
                </a:solidFill>
              </a:rPr>
              <a:pPr>
                <a:defRPr/>
              </a:pPr>
              <a:t>‹#›</a:t>
            </a:fld>
            <a:endParaRPr lang="ru-RU" dirty="0">
              <a:solidFill>
                <a:prstClr val="white"/>
              </a:solidFill>
            </a:endParaRPr>
          </a:p>
        </p:txBody>
      </p:sp>
      <p:sp>
        <p:nvSpPr>
          <p:cNvPr id="6" name="Нижний колонтитул 12"/>
          <p:cNvSpPr>
            <a:spLocks noGrp="1"/>
          </p:cNvSpPr>
          <p:nvPr>
            <p:ph type="ftr" sz="quarter" idx="12"/>
          </p:nvPr>
        </p:nvSpPr>
        <p:spPr/>
        <p:txBody>
          <a:bodyPr/>
          <a:lstStyle>
            <a:lvl1pPr>
              <a:defRPr/>
            </a:lvl1pPr>
          </a:lstStyle>
          <a:p>
            <a:pPr>
              <a:defRPr/>
            </a:pPr>
            <a:endParaRPr lang="ru-RU" altLang="ru-RU"/>
          </a:p>
        </p:txBody>
      </p:sp>
    </p:spTree>
    <p:extLst>
      <p:ext uri="{BB962C8B-B14F-4D97-AF65-F5344CB8AC3E}">
        <p14:creationId xmlns:p14="http://schemas.microsoft.com/office/powerpoint/2010/main" val="124026723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endParaRPr lang="ru-RU" alt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ltLang="ru-RU"/>
          </a:p>
        </p:txBody>
      </p:sp>
      <p:sp>
        <p:nvSpPr>
          <p:cNvPr id="4" name="Номер слайда 5"/>
          <p:cNvSpPr>
            <a:spLocks noGrp="1"/>
          </p:cNvSpPr>
          <p:nvPr>
            <p:ph type="sldNum" sz="quarter" idx="12"/>
          </p:nvPr>
        </p:nvSpPr>
        <p:spPr>
          <a:xfrm>
            <a:off x="8189913" y="4405313"/>
            <a:ext cx="568325" cy="488950"/>
          </a:xfrm>
        </p:spPr>
        <p:txBody>
          <a:bodyPr/>
          <a:lstStyle>
            <a:lvl1pPr algn="ctr">
              <a:defRPr sz="2100" i="0">
                <a:solidFill>
                  <a:schemeClr val="bg1"/>
                </a:solidFill>
                <a:latin typeface="+mj-lt"/>
              </a:defRPr>
            </a:lvl1pPr>
          </a:lstStyle>
          <a:p>
            <a:pPr>
              <a:defRPr/>
            </a:pPr>
            <a:fld id="{19C76B8B-6F6F-4B99-AFD3-C8DDCB09C29A}"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38945934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10.09.2018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4789"/>
            <a:ext cx="3008313" cy="871537"/>
          </a:xfrm>
        </p:spPr>
        <p:txBody>
          <a:bodyPr anchor="b"/>
          <a:lstStyle>
            <a:lvl1pPr algn="l">
              <a:defRPr sz="18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4"/>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076326"/>
            <a:ext cx="3008313" cy="3518297"/>
          </a:xfrm>
        </p:spPr>
        <p:txBody>
          <a:bodyPr/>
          <a:lstStyle>
            <a:lvl1pPr marL="0" indent="0">
              <a:buNone/>
              <a:defRPr sz="1300"/>
            </a:lvl1pPr>
            <a:lvl2pPr marL="408133" indent="0">
              <a:buNone/>
              <a:defRPr sz="1100"/>
            </a:lvl2pPr>
            <a:lvl3pPr marL="816265" indent="0">
              <a:buNone/>
              <a:defRPr sz="900"/>
            </a:lvl3pPr>
            <a:lvl4pPr marL="1224396" indent="0">
              <a:buNone/>
              <a:defRPr sz="800"/>
            </a:lvl4pPr>
            <a:lvl5pPr marL="1632529" indent="0">
              <a:buNone/>
              <a:defRPr sz="800"/>
            </a:lvl5pPr>
            <a:lvl6pPr marL="2040662" indent="0">
              <a:buNone/>
              <a:defRPr sz="800"/>
            </a:lvl6pPr>
            <a:lvl7pPr marL="2448794" indent="0">
              <a:buNone/>
              <a:defRPr sz="800"/>
            </a:lvl7pPr>
            <a:lvl8pPr marL="2856927" indent="0">
              <a:buNone/>
              <a:defRPr sz="800"/>
            </a:lvl8pPr>
            <a:lvl9pPr marL="3265059" indent="0">
              <a:buNone/>
              <a:defRPr sz="8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lt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p:txBody>
          <a:bodyPr/>
          <a:lstStyle>
            <a:lvl1pPr>
              <a:defRPr/>
            </a:lvl1pPr>
          </a:lstStyle>
          <a:p>
            <a:pPr>
              <a:defRPr/>
            </a:pPr>
            <a:fld id="{2630C3BE-ACF8-4304-BA11-3913B32F04B5}"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28477531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18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2900"/>
            </a:lvl1pPr>
            <a:lvl2pPr marL="408133" indent="0">
              <a:buNone/>
              <a:defRPr sz="2500"/>
            </a:lvl2pPr>
            <a:lvl3pPr marL="816265" indent="0">
              <a:buNone/>
              <a:defRPr sz="2100"/>
            </a:lvl3pPr>
            <a:lvl4pPr marL="1224396" indent="0">
              <a:buNone/>
              <a:defRPr sz="1800"/>
            </a:lvl4pPr>
            <a:lvl5pPr marL="1632529" indent="0">
              <a:buNone/>
              <a:defRPr sz="1800"/>
            </a:lvl5pPr>
            <a:lvl6pPr marL="2040662" indent="0">
              <a:buNone/>
              <a:defRPr sz="1800"/>
            </a:lvl6pPr>
            <a:lvl7pPr marL="2448794" indent="0">
              <a:buNone/>
              <a:defRPr sz="1800"/>
            </a:lvl7pPr>
            <a:lvl8pPr marL="2856927" indent="0">
              <a:buNone/>
              <a:defRPr sz="1800"/>
            </a:lvl8pPr>
            <a:lvl9pPr marL="3265059" indent="0">
              <a:buNone/>
              <a:defRPr sz="18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4025504"/>
            <a:ext cx="5486400" cy="603647"/>
          </a:xfrm>
        </p:spPr>
        <p:txBody>
          <a:bodyPr/>
          <a:lstStyle>
            <a:lvl1pPr marL="0" indent="0">
              <a:buNone/>
              <a:defRPr sz="1300"/>
            </a:lvl1pPr>
            <a:lvl2pPr marL="408133" indent="0">
              <a:buNone/>
              <a:defRPr sz="1100"/>
            </a:lvl2pPr>
            <a:lvl3pPr marL="816265" indent="0">
              <a:buNone/>
              <a:defRPr sz="900"/>
            </a:lvl3pPr>
            <a:lvl4pPr marL="1224396" indent="0">
              <a:buNone/>
              <a:defRPr sz="800"/>
            </a:lvl4pPr>
            <a:lvl5pPr marL="1632529" indent="0">
              <a:buNone/>
              <a:defRPr sz="800"/>
            </a:lvl5pPr>
            <a:lvl6pPr marL="2040662" indent="0">
              <a:buNone/>
              <a:defRPr sz="800"/>
            </a:lvl6pPr>
            <a:lvl7pPr marL="2448794" indent="0">
              <a:buNone/>
              <a:defRPr sz="800"/>
            </a:lvl7pPr>
            <a:lvl8pPr marL="2856927" indent="0">
              <a:buNone/>
              <a:defRPr sz="800"/>
            </a:lvl8pPr>
            <a:lvl9pPr marL="3265059" indent="0">
              <a:buNone/>
              <a:defRPr sz="8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lt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p:txBody>
          <a:bodyPr/>
          <a:lstStyle>
            <a:lvl1pPr>
              <a:defRPr/>
            </a:lvl1pPr>
          </a:lstStyle>
          <a:p>
            <a:pPr>
              <a:defRPr/>
            </a:pPr>
            <a:fld id="{DE9E6E24-211D-442C-82BC-4C643C3EDFDA}"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429250612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pPr>
              <a:defRPr/>
            </a:pPr>
            <a:fld id="{EBEDA0DC-1D96-4948-BA5C-799DB76E7207}"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362582930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53351" y="227409"/>
            <a:ext cx="2405063" cy="4838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4988" y="227409"/>
            <a:ext cx="7065962" cy="4838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pPr>
              <a:defRPr/>
            </a:pPr>
            <a:fld id="{6F486273-04E8-45F8-8F56-958ECB2B2391}"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6572792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08361"/>
            <a:ext cx="8229600" cy="854869"/>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200150"/>
            <a:ext cx="4038600" cy="1639491"/>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00150"/>
            <a:ext cx="4038600" cy="1639491"/>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2953943"/>
            <a:ext cx="4038600" cy="1640681"/>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2953943"/>
            <a:ext cx="4038600" cy="1640681"/>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rtlCol="0"/>
          <a:lstStyle>
            <a:lvl1pPr defTabSz="816265" fontAlgn="auto">
              <a:spcBef>
                <a:spcPts val="0"/>
              </a:spcBef>
              <a:spcAft>
                <a:spcPts val="0"/>
              </a:spcAft>
              <a:defRPr>
                <a:solidFill>
                  <a:schemeClr val="tx1">
                    <a:tint val="75000"/>
                  </a:schemeClr>
                </a:solidFill>
                <a:latin typeface="+mn-lt"/>
              </a:defRPr>
            </a:lvl1pPr>
          </a:lstStyle>
          <a:p>
            <a:pPr>
              <a:defRPr/>
            </a:pPr>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lvl1pPr>
              <a:defRPr/>
            </a:lvl1pPr>
          </a:lstStyle>
          <a:p>
            <a:pPr>
              <a:defRPr/>
            </a:pPr>
            <a:endParaRPr lang="ru-RU" altLang="ru-RU"/>
          </a:p>
        </p:txBody>
      </p:sp>
      <p:sp>
        <p:nvSpPr>
          <p:cNvPr id="9" name="Номер слайда 8"/>
          <p:cNvSpPr>
            <a:spLocks noGrp="1"/>
          </p:cNvSpPr>
          <p:nvPr>
            <p:ph type="sldNum" sz="quarter" idx="12"/>
          </p:nvPr>
        </p:nvSpPr>
        <p:spPr/>
        <p:txBody>
          <a:bodyPr/>
          <a:lstStyle>
            <a:lvl1pPr>
              <a:defRPr/>
            </a:lvl1pPr>
          </a:lstStyle>
          <a:p>
            <a:pPr>
              <a:defRPr/>
            </a:pPr>
            <a:fld id="{767404EA-AE6C-4BB1-B80A-3C3398477BD4}"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129933998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Z:\Projects\Текущие\Проектная\FNS_2012\_БРЭНДБУК\out\PPT\3_1_present_16.9-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685801" y="2795075"/>
            <a:ext cx="7772400" cy="1102519"/>
          </a:xfrm>
        </p:spPr>
        <p:txBody>
          <a:bodyPr>
            <a:normAutofit/>
          </a:bodyPr>
          <a:lstStyle>
            <a:lvl1pPr>
              <a:defRPr sz="4500" b="1">
                <a:solidFill>
                  <a:schemeClr val="bg1"/>
                </a:solidFill>
                <a:latin typeface="+mj-lt"/>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371600" y="3921596"/>
            <a:ext cx="6400800" cy="1314450"/>
          </a:xfrm>
        </p:spPr>
        <p:txBody>
          <a:bodyPr>
            <a:normAutofit/>
          </a:bodyPr>
          <a:lstStyle>
            <a:lvl1pPr marL="0" indent="0" algn="ctr">
              <a:buNone/>
              <a:defRPr sz="2500" b="0">
                <a:solidFill>
                  <a:schemeClr val="bg1"/>
                </a:solidFill>
                <a:latin typeface="+mj-lt"/>
              </a:defRPr>
            </a:lvl1pPr>
            <a:lvl2pPr marL="402857" indent="0" algn="ctr">
              <a:buNone/>
              <a:defRPr>
                <a:solidFill>
                  <a:schemeClr val="tx1">
                    <a:tint val="75000"/>
                  </a:schemeClr>
                </a:solidFill>
              </a:defRPr>
            </a:lvl2pPr>
            <a:lvl3pPr marL="805723" indent="0" algn="ctr">
              <a:buNone/>
              <a:defRPr>
                <a:solidFill>
                  <a:schemeClr val="tx1">
                    <a:tint val="75000"/>
                  </a:schemeClr>
                </a:solidFill>
              </a:defRPr>
            </a:lvl3pPr>
            <a:lvl4pPr marL="1208582" indent="0" algn="ctr">
              <a:buNone/>
              <a:defRPr>
                <a:solidFill>
                  <a:schemeClr val="tx1">
                    <a:tint val="75000"/>
                  </a:schemeClr>
                </a:solidFill>
              </a:defRPr>
            </a:lvl4pPr>
            <a:lvl5pPr marL="1611443" indent="0" algn="ctr">
              <a:buNone/>
              <a:defRPr>
                <a:solidFill>
                  <a:schemeClr val="tx1">
                    <a:tint val="75000"/>
                  </a:schemeClr>
                </a:solidFill>
              </a:defRPr>
            </a:lvl5pPr>
            <a:lvl6pPr marL="2014306" indent="0" algn="ctr">
              <a:buNone/>
              <a:defRPr>
                <a:solidFill>
                  <a:schemeClr val="tx1">
                    <a:tint val="75000"/>
                  </a:schemeClr>
                </a:solidFill>
              </a:defRPr>
            </a:lvl6pPr>
            <a:lvl7pPr marL="2417173" indent="0" algn="ctr">
              <a:buNone/>
              <a:defRPr>
                <a:solidFill>
                  <a:schemeClr val="tx1">
                    <a:tint val="75000"/>
                  </a:schemeClr>
                </a:solidFill>
              </a:defRPr>
            </a:lvl7pPr>
            <a:lvl8pPr marL="2820031" indent="0" algn="ctr">
              <a:buNone/>
              <a:defRPr>
                <a:solidFill>
                  <a:schemeClr val="tx1">
                    <a:tint val="75000"/>
                  </a:schemeClr>
                </a:solidFill>
              </a:defRPr>
            </a:lvl8pPr>
            <a:lvl9pPr marL="3222897" indent="0" algn="ctr">
              <a:buNone/>
              <a:defRPr>
                <a:solidFill>
                  <a:schemeClr val="tx1">
                    <a:tint val="75000"/>
                  </a:schemeClr>
                </a:solidFill>
              </a:defRPr>
            </a:lvl9pPr>
          </a:lstStyle>
          <a:p>
            <a:r>
              <a:rPr lang="ru-RU" dirty="0" smtClean="0"/>
              <a:t>Образец подзаголовка</a:t>
            </a:r>
            <a:endParaRPr lang="ru-RU" dirty="0"/>
          </a:p>
        </p:txBody>
      </p:sp>
    </p:spTree>
    <p:extLst>
      <p:ext uri="{BB962C8B-B14F-4D97-AF65-F5344CB8AC3E}">
        <p14:creationId xmlns:p14="http://schemas.microsoft.com/office/powerpoint/2010/main" val="287994981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Титульный слайд">
    <p:spTree>
      <p:nvGrpSpPr>
        <p:cNvPr id="1" name=""/>
        <p:cNvGrpSpPr/>
        <p:nvPr/>
      </p:nvGrpSpPr>
      <p:grpSpPr>
        <a:xfrm>
          <a:off x="0" y="0"/>
          <a:ext cx="0" cy="0"/>
          <a:chOff x="0" y="0"/>
          <a:chExt cx="0" cy="0"/>
        </a:xfrm>
      </p:grpSpPr>
      <p:sp>
        <p:nvSpPr>
          <p:cNvPr id="8" name="Заголовок 1"/>
          <p:cNvSpPr>
            <a:spLocks noGrp="1"/>
          </p:cNvSpPr>
          <p:nvPr>
            <p:ph type="ctrTitle"/>
          </p:nvPr>
        </p:nvSpPr>
        <p:spPr>
          <a:xfrm>
            <a:off x="2478561" y="935856"/>
            <a:ext cx="6102883" cy="3580110"/>
          </a:xfrm>
        </p:spPr>
        <p:txBody>
          <a:bodyPr anchor="t">
            <a:normAutofit/>
          </a:bodyPr>
          <a:lstStyle>
            <a:lvl1pPr algn="l">
              <a:lnSpc>
                <a:spcPts val="5391"/>
              </a:lnSpc>
              <a:defRPr sz="4700" b="1">
                <a:solidFill>
                  <a:srgbClr val="8D8C90"/>
                </a:solidFill>
                <a:latin typeface="+mj-lt"/>
              </a:defRPr>
            </a:lvl1pPr>
          </a:lstStyle>
          <a:p>
            <a:r>
              <a:rPr lang="ru-RU" dirty="0" smtClean="0"/>
              <a:t>Образец заголовка</a:t>
            </a:r>
            <a:endParaRPr lang="ru-RU" dirty="0"/>
          </a:p>
        </p:txBody>
      </p:sp>
    </p:spTree>
    <p:extLst>
      <p:ext uri="{BB962C8B-B14F-4D97-AF65-F5344CB8AC3E}">
        <p14:creationId xmlns:p14="http://schemas.microsoft.com/office/powerpoint/2010/main" val="177559684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5926146" y="3844929"/>
            <a:ext cx="923925" cy="282575"/>
          </a:xfrm>
          <a:prstGeom prst="rect">
            <a:avLst/>
          </a:prstGeom>
          <a:noFill/>
          <a:ln>
            <a:noFill/>
          </a:ln>
          <a:extLst/>
        </p:spPr>
        <p:txBody>
          <a:bodyPr lIns="70622" tIns="35312" rIns="70622" bIns="35312"/>
          <a:lstStyle>
            <a:lvl1pPr defTabSz="804863">
              <a:defRPr>
                <a:solidFill>
                  <a:schemeClr val="tx1"/>
                </a:solidFill>
                <a:latin typeface="Arial" panose="020B0604020202020204" pitchFamily="34" charset="0"/>
              </a:defRPr>
            </a:lvl1pPr>
            <a:lvl2pPr marL="742950" indent="-285750" defTabSz="804863">
              <a:defRPr>
                <a:solidFill>
                  <a:schemeClr val="tx1"/>
                </a:solidFill>
                <a:latin typeface="Arial" panose="020B0604020202020204" pitchFamily="34" charset="0"/>
              </a:defRPr>
            </a:lvl2pPr>
            <a:lvl3pPr marL="1143000" indent="-228600" defTabSz="804863">
              <a:defRPr>
                <a:solidFill>
                  <a:schemeClr val="tx1"/>
                </a:solidFill>
                <a:latin typeface="Arial" panose="020B0604020202020204" pitchFamily="34" charset="0"/>
              </a:defRPr>
            </a:lvl3pPr>
            <a:lvl4pPr marL="1600200" indent="-228600" defTabSz="804863">
              <a:defRPr>
                <a:solidFill>
                  <a:schemeClr val="tx1"/>
                </a:solidFill>
                <a:latin typeface="Arial" panose="020B0604020202020204" pitchFamily="34" charset="0"/>
              </a:defRPr>
            </a:lvl4pPr>
            <a:lvl5pPr marL="2057400" indent="-228600" defTabSz="804863">
              <a:defRPr>
                <a:solidFill>
                  <a:schemeClr val="tx1"/>
                </a:solidFill>
                <a:latin typeface="Arial" panose="020B0604020202020204" pitchFamily="34" charset="0"/>
              </a:defRPr>
            </a:lvl5pPr>
            <a:lvl6pPr marL="2514600" indent="-228600" defTabSz="804863" eaLnBrk="0" fontAlgn="base" hangingPunct="0">
              <a:spcBef>
                <a:spcPct val="0"/>
              </a:spcBef>
              <a:spcAft>
                <a:spcPct val="0"/>
              </a:spcAft>
              <a:defRPr>
                <a:solidFill>
                  <a:schemeClr val="tx1"/>
                </a:solidFill>
                <a:latin typeface="Arial" panose="020B0604020202020204" pitchFamily="34" charset="0"/>
              </a:defRPr>
            </a:lvl6pPr>
            <a:lvl7pPr marL="2971800" indent="-228600" defTabSz="804863" eaLnBrk="0" fontAlgn="base" hangingPunct="0">
              <a:spcBef>
                <a:spcPct val="0"/>
              </a:spcBef>
              <a:spcAft>
                <a:spcPct val="0"/>
              </a:spcAft>
              <a:defRPr>
                <a:solidFill>
                  <a:schemeClr val="tx1"/>
                </a:solidFill>
                <a:latin typeface="Arial" panose="020B0604020202020204" pitchFamily="34" charset="0"/>
              </a:defRPr>
            </a:lvl7pPr>
            <a:lvl8pPr marL="3429000" indent="-228600" defTabSz="804863" eaLnBrk="0" fontAlgn="base" hangingPunct="0">
              <a:spcBef>
                <a:spcPct val="0"/>
              </a:spcBef>
              <a:spcAft>
                <a:spcPct val="0"/>
              </a:spcAft>
              <a:defRPr>
                <a:solidFill>
                  <a:schemeClr val="tx1"/>
                </a:solidFill>
                <a:latin typeface="Arial" panose="020B0604020202020204" pitchFamily="34" charset="0"/>
              </a:defRPr>
            </a:lvl8pPr>
            <a:lvl9pPr marL="3886200" indent="-228600" defTabSz="804863"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ru-RU" altLang="ru-RU" sz="1600" smtClean="0">
              <a:solidFill>
                <a:srgbClr val="000000"/>
              </a:solidFill>
            </a:endParaRPr>
          </a:p>
        </p:txBody>
      </p:sp>
      <p:sp>
        <p:nvSpPr>
          <p:cNvPr id="3" name="Содержимое 2"/>
          <p:cNvSpPr>
            <a:spLocks noGrp="1"/>
          </p:cNvSpPr>
          <p:nvPr>
            <p:ph idx="1"/>
          </p:nvPr>
        </p:nvSpPr>
        <p:spPr>
          <a:xfrm>
            <a:off x="611188" y="1505042"/>
            <a:ext cx="7632700" cy="3206749"/>
          </a:xfrm>
        </p:spPr>
        <p:txBody>
          <a:bodyPr>
            <a:noAutofit/>
          </a:bodyPr>
          <a:lstStyle>
            <a:lvl1pPr marL="280811" indent="0">
              <a:buFontTx/>
              <a:buNone/>
              <a:defRPr b="1">
                <a:latin typeface="+mj-lt"/>
              </a:defRPr>
            </a:lvl1pPr>
            <a:lvl2pPr marL="278370" indent="2485">
              <a:defRPr>
                <a:latin typeface="+mj-lt"/>
              </a:defRPr>
            </a:lvl2pPr>
            <a:lvl3pPr marL="485611" indent="-201114">
              <a:tabLst/>
              <a:defRPr>
                <a:latin typeface="+mj-lt"/>
              </a:defRPr>
            </a:lvl3pPr>
            <a:lvl4pPr marL="0" indent="278370">
              <a:defRPr>
                <a:latin typeface="+mj-lt"/>
              </a:defRPr>
            </a:lvl4pPr>
            <a:lvl5pPr>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Заголовок 12"/>
          <p:cNvSpPr>
            <a:spLocks noGrp="1"/>
          </p:cNvSpPr>
          <p:nvPr>
            <p:ph type="title"/>
          </p:nvPr>
        </p:nvSpPr>
        <p:spPr>
          <a:xfrm>
            <a:off x="611189" y="558808"/>
            <a:ext cx="7548638" cy="946151"/>
          </a:xfrm>
        </p:spPr>
        <p:txBody>
          <a:bodyPr/>
          <a:lstStyle>
            <a:lvl1pPr marL="0" marR="0" indent="0" defTabSz="805723" rtl="0" eaLnBrk="1" fontAlgn="auto" latinLnBrk="0" hangingPunct="1">
              <a:lnSpc>
                <a:spcPct val="100000"/>
              </a:lnSpc>
              <a:spcBef>
                <a:spcPct val="0"/>
              </a:spcBef>
              <a:spcAft>
                <a:spcPts val="0"/>
              </a:spcAft>
              <a:tabLst/>
              <a:defRPr sz="4200"/>
            </a:lvl1pPr>
          </a:lstStyle>
          <a:p>
            <a:pPr lvl="0"/>
            <a:r>
              <a:rPr lang="ru-RU" noProof="0" dirty="0" smtClean="0"/>
              <a:t>Образец заголовка</a:t>
            </a:r>
          </a:p>
        </p:txBody>
      </p:sp>
      <p:sp>
        <p:nvSpPr>
          <p:cNvPr id="5" name="Номер слайда 13"/>
          <p:cNvSpPr>
            <a:spLocks noGrp="1"/>
          </p:cNvSpPr>
          <p:nvPr>
            <p:ph type="sldNum" sz="quarter" idx="10"/>
          </p:nvPr>
        </p:nvSpPr>
        <p:spPr/>
        <p:txBody>
          <a:bodyPr/>
          <a:lstStyle>
            <a:lvl1pPr>
              <a:defRPr/>
            </a:lvl1pPr>
          </a:lstStyle>
          <a:p>
            <a:pPr>
              <a:defRPr/>
            </a:pPr>
            <a:fld id="{62FCAE94-2B9B-4D6C-AC1C-D9FC78EDBD13}" type="slidenum">
              <a:rPr lang="ru-RU" altLang="ru-RU">
                <a:solidFill>
                  <a:prstClr val="white"/>
                </a:solidFill>
              </a:rPr>
              <a:pPr>
                <a:defRPr/>
              </a:pPr>
              <a:t>‹#›</a:t>
            </a:fld>
            <a:endParaRPr lang="ru-RU" altLang="ru-RU">
              <a:solidFill>
                <a:prstClr val="white"/>
              </a:solidFill>
            </a:endParaRPr>
          </a:p>
        </p:txBody>
      </p:sp>
    </p:spTree>
    <p:extLst>
      <p:ext uri="{BB962C8B-B14F-4D97-AF65-F5344CB8AC3E}">
        <p14:creationId xmlns:p14="http://schemas.microsoft.com/office/powerpoint/2010/main" val="252741329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Заголовок и объект">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5926146" y="3844929"/>
            <a:ext cx="923925" cy="282575"/>
          </a:xfrm>
          <a:prstGeom prst="rect">
            <a:avLst/>
          </a:prstGeom>
          <a:noFill/>
          <a:ln>
            <a:noFill/>
          </a:ln>
          <a:extLst/>
        </p:spPr>
        <p:txBody>
          <a:bodyPr lIns="70622" tIns="35312" rIns="70622" bIns="35312"/>
          <a:lstStyle>
            <a:lvl1pPr defTabSz="804863">
              <a:defRPr>
                <a:solidFill>
                  <a:schemeClr val="tx1"/>
                </a:solidFill>
                <a:latin typeface="Arial" panose="020B0604020202020204" pitchFamily="34" charset="0"/>
              </a:defRPr>
            </a:lvl1pPr>
            <a:lvl2pPr marL="742950" indent="-285750" defTabSz="804863">
              <a:defRPr>
                <a:solidFill>
                  <a:schemeClr val="tx1"/>
                </a:solidFill>
                <a:latin typeface="Arial" panose="020B0604020202020204" pitchFamily="34" charset="0"/>
              </a:defRPr>
            </a:lvl2pPr>
            <a:lvl3pPr marL="1143000" indent="-228600" defTabSz="804863">
              <a:defRPr>
                <a:solidFill>
                  <a:schemeClr val="tx1"/>
                </a:solidFill>
                <a:latin typeface="Arial" panose="020B0604020202020204" pitchFamily="34" charset="0"/>
              </a:defRPr>
            </a:lvl3pPr>
            <a:lvl4pPr marL="1600200" indent="-228600" defTabSz="804863">
              <a:defRPr>
                <a:solidFill>
                  <a:schemeClr val="tx1"/>
                </a:solidFill>
                <a:latin typeface="Arial" panose="020B0604020202020204" pitchFamily="34" charset="0"/>
              </a:defRPr>
            </a:lvl4pPr>
            <a:lvl5pPr marL="2057400" indent="-228600" defTabSz="804863">
              <a:defRPr>
                <a:solidFill>
                  <a:schemeClr val="tx1"/>
                </a:solidFill>
                <a:latin typeface="Arial" panose="020B0604020202020204" pitchFamily="34" charset="0"/>
              </a:defRPr>
            </a:lvl5pPr>
            <a:lvl6pPr marL="2514600" indent="-228600" defTabSz="804863" eaLnBrk="0" fontAlgn="base" hangingPunct="0">
              <a:spcBef>
                <a:spcPct val="0"/>
              </a:spcBef>
              <a:spcAft>
                <a:spcPct val="0"/>
              </a:spcAft>
              <a:defRPr>
                <a:solidFill>
                  <a:schemeClr val="tx1"/>
                </a:solidFill>
                <a:latin typeface="Arial" panose="020B0604020202020204" pitchFamily="34" charset="0"/>
              </a:defRPr>
            </a:lvl6pPr>
            <a:lvl7pPr marL="2971800" indent="-228600" defTabSz="804863" eaLnBrk="0" fontAlgn="base" hangingPunct="0">
              <a:spcBef>
                <a:spcPct val="0"/>
              </a:spcBef>
              <a:spcAft>
                <a:spcPct val="0"/>
              </a:spcAft>
              <a:defRPr>
                <a:solidFill>
                  <a:schemeClr val="tx1"/>
                </a:solidFill>
                <a:latin typeface="Arial" panose="020B0604020202020204" pitchFamily="34" charset="0"/>
              </a:defRPr>
            </a:lvl7pPr>
            <a:lvl8pPr marL="3429000" indent="-228600" defTabSz="804863" eaLnBrk="0" fontAlgn="base" hangingPunct="0">
              <a:spcBef>
                <a:spcPct val="0"/>
              </a:spcBef>
              <a:spcAft>
                <a:spcPct val="0"/>
              </a:spcAft>
              <a:defRPr>
                <a:solidFill>
                  <a:schemeClr val="tx1"/>
                </a:solidFill>
                <a:latin typeface="Arial" panose="020B0604020202020204" pitchFamily="34" charset="0"/>
              </a:defRPr>
            </a:lvl8pPr>
            <a:lvl9pPr marL="3886200" indent="-228600" defTabSz="804863"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ru-RU" altLang="ru-RU" sz="1600" smtClean="0">
              <a:solidFill>
                <a:srgbClr val="000000"/>
              </a:solidFill>
            </a:endParaRPr>
          </a:p>
        </p:txBody>
      </p:sp>
      <p:sp>
        <p:nvSpPr>
          <p:cNvPr id="3" name="Содержимое 2"/>
          <p:cNvSpPr>
            <a:spLocks noGrp="1"/>
          </p:cNvSpPr>
          <p:nvPr>
            <p:ph idx="1"/>
          </p:nvPr>
        </p:nvSpPr>
        <p:spPr>
          <a:xfrm>
            <a:off x="611188" y="1505042"/>
            <a:ext cx="7632700" cy="3206749"/>
          </a:xfrm>
        </p:spPr>
        <p:txBody>
          <a:bodyPr>
            <a:noAutofit/>
          </a:bodyPr>
          <a:lstStyle>
            <a:lvl1pPr marL="280811" indent="0">
              <a:buFontTx/>
              <a:buNone/>
              <a:defRPr b="1">
                <a:latin typeface="+mj-lt"/>
              </a:defRPr>
            </a:lvl1pPr>
            <a:lvl2pPr marL="278370" indent="2485">
              <a:defRPr>
                <a:latin typeface="+mj-lt"/>
              </a:defRPr>
            </a:lvl2pPr>
            <a:lvl3pPr marL="485611" indent="-201114">
              <a:tabLst/>
              <a:defRPr>
                <a:latin typeface="+mj-lt"/>
              </a:defRPr>
            </a:lvl3pPr>
            <a:lvl4pPr marL="0" indent="278370">
              <a:defRPr>
                <a:latin typeface="+mj-lt"/>
              </a:defRPr>
            </a:lvl4pPr>
            <a:lvl5pPr>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Заголовок 12"/>
          <p:cNvSpPr>
            <a:spLocks noGrp="1"/>
          </p:cNvSpPr>
          <p:nvPr>
            <p:ph type="title"/>
          </p:nvPr>
        </p:nvSpPr>
        <p:spPr>
          <a:xfrm>
            <a:off x="611281" y="558801"/>
            <a:ext cx="7632699" cy="946150"/>
          </a:xfrm>
        </p:spPr>
        <p:txBody>
          <a:bodyPr>
            <a:noAutofit/>
          </a:bodyPr>
          <a:lstStyle>
            <a:lvl1pPr marL="0" marR="0" indent="0" defTabSz="805723" rtl="0" eaLnBrk="1" fontAlgn="auto" latinLnBrk="0" hangingPunct="1">
              <a:lnSpc>
                <a:spcPct val="100000"/>
              </a:lnSpc>
              <a:spcBef>
                <a:spcPct val="0"/>
              </a:spcBef>
              <a:spcAft>
                <a:spcPts val="0"/>
              </a:spcAft>
              <a:tabLst/>
              <a:defRPr sz="4200"/>
            </a:lvl1pPr>
          </a:lstStyle>
          <a:p>
            <a:pPr lvl="0"/>
            <a:r>
              <a:rPr lang="ru-RU" noProof="0" dirty="0" smtClean="0"/>
              <a:t>Образец заголовка</a:t>
            </a:r>
          </a:p>
        </p:txBody>
      </p:sp>
      <p:sp>
        <p:nvSpPr>
          <p:cNvPr id="5" name="Номер слайда 8"/>
          <p:cNvSpPr>
            <a:spLocks noGrp="1"/>
          </p:cNvSpPr>
          <p:nvPr>
            <p:ph type="sldNum" sz="quarter" idx="10"/>
          </p:nvPr>
        </p:nvSpPr>
        <p:spPr/>
        <p:txBody>
          <a:bodyPr/>
          <a:lstStyle>
            <a:lvl1pPr>
              <a:defRPr/>
            </a:lvl1pPr>
          </a:lstStyle>
          <a:p>
            <a:pPr>
              <a:defRPr/>
            </a:pPr>
            <a:fld id="{9CE26818-51E8-48C7-B139-DA6F71DAA138}" type="slidenum">
              <a:rPr lang="ru-RU" altLang="ru-RU">
                <a:solidFill>
                  <a:prstClr val="white"/>
                </a:solidFill>
              </a:rPr>
              <a:pPr>
                <a:defRPr/>
              </a:pPr>
              <a:t>‹#›</a:t>
            </a:fld>
            <a:endParaRPr lang="ru-RU" altLang="ru-RU">
              <a:solidFill>
                <a:prstClr val="white"/>
              </a:solidFill>
            </a:endParaRPr>
          </a:p>
        </p:txBody>
      </p:sp>
    </p:spTree>
    <p:extLst>
      <p:ext uri="{BB962C8B-B14F-4D97-AF65-F5344CB8AC3E}">
        <p14:creationId xmlns:p14="http://schemas.microsoft.com/office/powerpoint/2010/main" val="299511134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188" y="1505042"/>
            <a:ext cx="7632700" cy="3206749"/>
          </a:xfrm>
        </p:spPr>
        <p:txBody>
          <a:bodyPr>
            <a:noAutofit/>
          </a:bodyPr>
          <a:lstStyle>
            <a:lvl1pPr marL="280811" indent="0">
              <a:buFontTx/>
              <a:buNone/>
              <a:defRPr b="1">
                <a:latin typeface="+mj-lt"/>
              </a:defRPr>
            </a:lvl1pPr>
            <a:lvl2pPr marL="280811" indent="0">
              <a:defRPr>
                <a:latin typeface="+mj-lt"/>
              </a:defRPr>
            </a:lvl2pPr>
            <a:lvl3pPr marL="485611" indent="-201114">
              <a:defRPr>
                <a:latin typeface="+mj-lt"/>
              </a:defRPr>
            </a:lvl3pPr>
            <a:lvl4pPr marL="0" indent="278370">
              <a:defRPr>
                <a:latin typeface="+mj-lt"/>
              </a:defRPr>
            </a:lvl4pPr>
            <a:lvl5pPr marL="1108558"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p:nvPr>
        </p:nvSpPr>
        <p:spPr>
          <a:xfrm>
            <a:off x="611281" y="558801"/>
            <a:ext cx="7632699" cy="946150"/>
          </a:xfrm>
        </p:spPr>
        <p:txBody>
          <a:bodyPr>
            <a:noAutofit/>
          </a:bodyPr>
          <a:lstStyle>
            <a:lvl1pPr marL="0" marR="0" indent="0" defTabSz="805723" rtl="0" eaLnBrk="1" fontAlgn="auto" latinLnBrk="0" hangingPunct="1">
              <a:lnSpc>
                <a:spcPct val="100000"/>
              </a:lnSpc>
              <a:spcBef>
                <a:spcPct val="0"/>
              </a:spcBef>
              <a:spcAft>
                <a:spcPts val="0"/>
              </a:spcAft>
              <a:tabLst/>
              <a:defRPr sz="4200"/>
            </a:lvl1pPr>
          </a:lstStyle>
          <a:p>
            <a:pPr lvl="0"/>
            <a:r>
              <a:rPr lang="ru-RU" noProof="0" dirty="0" smtClean="0"/>
              <a:t>Образец заголовка</a:t>
            </a:r>
          </a:p>
        </p:txBody>
      </p:sp>
      <p:sp>
        <p:nvSpPr>
          <p:cNvPr id="4" name="Номер слайда 6"/>
          <p:cNvSpPr>
            <a:spLocks noGrp="1"/>
          </p:cNvSpPr>
          <p:nvPr>
            <p:ph type="sldNum" sz="quarter" idx="10"/>
          </p:nvPr>
        </p:nvSpPr>
        <p:spPr/>
        <p:txBody>
          <a:bodyPr/>
          <a:lstStyle>
            <a:lvl1pPr>
              <a:defRPr/>
            </a:lvl1pPr>
          </a:lstStyle>
          <a:p>
            <a:pPr>
              <a:defRPr/>
            </a:pPr>
            <a:fld id="{F03836C4-DAA3-4834-A06D-7AE9BE45878A}" type="slidenum">
              <a:rPr lang="ru-RU" altLang="ru-RU">
                <a:solidFill>
                  <a:prstClr val="white"/>
                </a:solidFill>
              </a:rPr>
              <a:pPr>
                <a:defRPr/>
              </a:pPr>
              <a:t>‹#›</a:t>
            </a:fld>
            <a:endParaRPr lang="ru-RU" altLang="ru-RU">
              <a:solidFill>
                <a:prstClr val="white"/>
              </a:solidFill>
            </a:endParaRPr>
          </a:p>
        </p:txBody>
      </p:sp>
    </p:spTree>
    <p:extLst>
      <p:ext uri="{BB962C8B-B14F-4D97-AF65-F5344CB8AC3E}">
        <p14:creationId xmlns:p14="http://schemas.microsoft.com/office/powerpoint/2010/main" val="14377064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116378"/>
            <a:ext cx="6255488" cy="1021556"/>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428751"/>
            <a:ext cx="6255488" cy="557630"/>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4917607"/>
            <a:ext cx="2002464" cy="170177"/>
          </a:xfrm>
        </p:spPr>
        <p:txBody>
          <a:bodyPr bIns="0" anchor="b"/>
          <a:lstStyle>
            <a:lvl1pPr>
              <a:defRPr>
                <a:solidFill>
                  <a:schemeClr val="tx2"/>
                </a:solidFill>
              </a:defRPr>
            </a:lvl1pPr>
            <a:extLst/>
          </a:lstStyle>
          <a:p>
            <a:fld id="{B4C71EC6-210F-42DE-9C53-41977AD35B3D}" type="datetimeFigureOut">
              <a:rPr lang="ru-RU" smtClean="0"/>
              <a:t>10.09.2018</a:t>
            </a:fld>
            <a:endParaRPr lang="ru-RU"/>
          </a:p>
        </p:txBody>
      </p:sp>
      <p:sp>
        <p:nvSpPr>
          <p:cNvPr id="5" name="Нижний колонтитул 4"/>
          <p:cNvSpPr>
            <a:spLocks noGrp="1"/>
          </p:cNvSpPr>
          <p:nvPr>
            <p:ph type="ftr" sz="quarter" idx="11"/>
          </p:nvPr>
        </p:nvSpPr>
        <p:spPr>
          <a:xfrm>
            <a:off x="1735358" y="4917608"/>
            <a:ext cx="2895600" cy="17145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4916334"/>
            <a:ext cx="588336" cy="171450"/>
          </a:xfrm>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188" y="1505042"/>
            <a:ext cx="7632700" cy="3206749"/>
          </a:xfrm>
        </p:spPr>
        <p:txBody>
          <a:bodyPr>
            <a:noAutofit/>
          </a:bodyPr>
          <a:lstStyle>
            <a:lvl1pPr marL="280811" indent="0">
              <a:buFontTx/>
              <a:buNone/>
              <a:defRPr b="1">
                <a:latin typeface="+mj-lt"/>
              </a:defRPr>
            </a:lvl1pPr>
            <a:lvl2pPr marL="280811" indent="0">
              <a:defRPr>
                <a:latin typeface="+mj-lt"/>
              </a:defRPr>
            </a:lvl2pPr>
            <a:lvl3pPr marL="485611" indent="-201114">
              <a:defRPr>
                <a:latin typeface="+mj-lt"/>
              </a:defRPr>
            </a:lvl3pPr>
            <a:lvl4pPr marL="0" indent="278370">
              <a:defRPr>
                <a:latin typeface="+mj-lt"/>
              </a:defRPr>
            </a:lvl4pPr>
            <a:lvl5pPr marL="1108558"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p:nvPr>
        </p:nvSpPr>
        <p:spPr>
          <a:xfrm>
            <a:off x="611281" y="558801"/>
            <a:ext cx="7632699" cy="946150"/>
          </a:xfrm>
        </p:spPr>
        <p:txBody>
          <a:bodyPr>
            <a:noAutofit/>
          </a:bodyPr>
          <a:lstStyle>
            <a:lvl1pPr marL="0" marR="0" indent="0" defTabSz="805723" rtl="0" eaLnBrk="1" fontAlgn="auto" latinLnBrk="0" hangingPunct="1">
              <a:lnSpc>
                <a:spcPct val="100000"/>
              </a:lnSpc>
              <a:spcBef>
                <a:spcPct val="0"/>
              </a:spcBef>
              <a:spcAft>
                <a:spcPts val="0"/>
              </a:spcAft>
              <a:tabLst/>
              <a:defRPr sz="4200"/>
            </a:lvl1pPr>
          </a:lstStyle>
          <a:p>
            <a:pPr lvl="0"/>
            <a:r>
              <a:rPr lang="ru-RU" noProof="0" dirty="0" smtClean="0"/>
              <a:t>Образец заголовка</a:t>
            </a:r>
          </a:p>
        </p:txBody>
      </p:sp>
      <p:sp>
        <p:nvSpPr>
          <p:cNvPr id="4" name="Номер слайда 6"/>
          <p:cNvSpPr>
            <a:spLocks noGrp="1"/>
          </p:cNvSpPr>
          <p:nvPr>
            <p:ph type="sldNum" sz="quarter" idx="10"/>
          </p:nvPr>
        </p:nvSpPr>
        <p:spPr/>
        <p:txBody>
          <a:bodyPr/>
          <a:lstStyle>
            <a:lvl1pPr>
              <a:defRPr/>
            </a:lvl1pPr>
          </a:lstStyle>
          <a:p>
            <a:pPr>
              <a:defRPr/>
            </a:pPr>
            <a:fld id="{00B4ACDE-1169-484E-BA04-CA6A9D553DBE}" type="slidenum">
              <a:rPr lang="ru-RU" altLang="ru-RU">
                <a:solidFill>
                  <a:prstClr val="white"/>
                </a:solidFill>
              </a:rPr>
              <a:pPr>
                <a:defRPr/>
              </a:pPr>
              <a:t>‹#›</a:t>
            </a:fld>
            <a:endParaRPr lang="ru-RU" altLang="ru-RU">
              <a:solidFill>
                <a:prstClr val="white"/>
              </a:solidFill>
            </a:endParaRPr>
          </a:p>
        </p:txBody>
      </p:sp>
    </p:spTree>
    <p:extLst>
      <p:ext uri="{BB962C8B-B14F-4D97-AF65-F5344CB8AC3E}">
        <p14:creationId xmlns:p14="http://schemas.microsoft.com/office/powerpoint/2010/main" val="8999450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2" descr="Z:\Projects\Текущие\Проектная\FNS_2012\_БРЭНДБУК\out\PPT\3_1_present_16.9-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2507046" y="1478188"/>
            <a:ext cx="5736842" cy="1021556"/>
          </a:xfrm>
        </p:spPr>
        <p:txBody>
          <a:bodyPr anchor="t"/>
          <a:lstStyle>
            <a:lvl1pPr algn="l">
              <a:defRPr sz="3600" b="1" cap="all"/>
            </a:lvl1pPr>
          </a:lstStyle>
          <a:p>
            <a:r>
              <a:rPr lang="ru-RU" smtClean="0"/>
              <a:t>Образец заголовка</a:t>
            </a:r>
            <a:endParaRPr lang="ru-RU" dirty="0"/>
          </a:p>
        </p:txBody>
      </p:sp>
      <p:sp>
        <p:nvSpPr>
          <p:cNvPr id="3" name="Текст 2"/>
          <p:cNvSpPr>
            <a:spLocks noGrp="1"/>
          </p:cNvSpPr>
          <p:nvPr>
            <p:ph type="body" idx="1"/>
          </p:nvPr>
        </p:nvSpPr>
        <p:spPr>
          <a:xfrm>
            <a:off x="2507046" y="353047"/>
            <a:ext cx="5736842" cy="1125140"/>
          </a:xfrm>
        </p:spPr>
        <p:txBody>
          <a:bodyPr anchor="b"/>
          <a:lstStyle>
            <a:lvl1pPr marL="0" indent="0">
              <a:buNone/>
              <a:defRPr sz="1800">
                <a:solidFill>
                  <a:schemeClr val="tx1">
                    <a:tint val="75000"/>
                  </a:schemeClr>
                </a:solidFill>
              </a:defRPr>
            </a:lvl1pPr>
            <a:lvl2pPr marL="402857" indent="0">
              <a:buNone/>
              <a:defRPr sz="1600">
                <a:solidFill>
                  <a:schemeClr val="tx1">
                    <a:tint val="75000"/>
                  </a:schemeClr>
                </a:solidFill>
              </a:defRPr>
            </a:lvl2pPr>
            <a:lvl3pPr marL="805723" indent="0">
              <a:buNone/>
              <a:defRPr sz="1400">
                <a:solidFill>
                  <a:schemeClr val="tx1">
                    <a:tint val="75000"/>
                  </a:schemeClr>
                </a:solidFill>
              </a:defRPr>
            </a:lvl3pPr>
            <a:lvl4pPr marL="1208582" indent="0">
              <a:buNone/>
              <a:defRPr sz="1300">
                <a:solidFill>
                  <a:schemeClr val="tx1">
                    <a:tint val="75000"/>
                  </a:schemeClr>
                </a:solidFill>
              </a:defRPr>
            </a:lvl4pPr>
            <a:lvl5pPr marL="1611443" indent="0">
              <a:buNone/>
              <a:defRPr sz="1300">
                <a:solidFill>
                  <a:schemeClr val="tx1">
                    <a:tint val="75000"/>
                  </a:schemeClr>
                </a:solidFill>
              </a:defRPr>
            </a:lvl5pPr>
            <a:lvl6pPr marL="2014306" indent="0">
              <a:buNone/>
              <a:defRPr sz="1300">
                <a:solidFill>
                  <a:schemeClr val="tx1">
                    <a:tint val="75000"/>
                  </a:schemeClr>
                </a:solidFill>
              </a:defRPr>
            </a:lvl6pPr>
            <a:lvl7pPr marL="2417173" indent="0">
              <a:buNone/>
              <a:defRPr sz="1300">
                <a:solidFill>
                  <a:schemeClr val="tx1">
                    <a:tint val="75000"/>
                  </a:schemeClr>
                </a:solidFill>
              </a:defRPr>
            </a:lvl7pPr>
            <a:lvl8pPr marL="2820031" indent="0">
              <a:buNone/>
              <a:defRPr sz="1300">
                <a:solidFill>
                  <a:schemeClr val="tx1">
                    <a:tint val="75000"/>
                  </a:schemeClr>
                </a:solidFill>
              </a:defRPr>
            </a:lvl8pPr>
            <a:lvl9pPr marL="3222897" indent="0">
              <a:buNone/>
              <a:defRPr sz="1300">
                <a:solidFill>
                  <a:schemeClr val="tx1">
                    <a:tint val="75000"/>
                  </a:schemeClr>
                </a:solidFill>
              </a:defRPr>
            </a:lvl9pPr>
          </a:lstStyle>
          <a:p>
            <a:pPr lvl="0"/>
            <a:r>
              <a:rPr lang="ru-RU" smtClean="0"/>
              <a:t>Образец текста</a:t>
            </a:r>
          </a:p>
        </p:txBody>
      </p:sp>
    </p:spTree>
    <p:extLst>
      <p:ext uri="{BB962C8B-B14F-4D97-AF65-F5344CB8AC3E}">
        <p14:creationId xmlns:p14="http://schemas.microsoft.com/office/powerpoint/2010/main" val="187162087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190" y="558804"/>
            <a:ext cx="8075612" cy="946151"/>
          </a:xfrm>
        </p:spPr>
        <p:txBody>
          <a:bodyPr/>
          <a:lstStyle>
            <a:lvl1pPr algn="l">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611190" y="1504951"/>
            <a:ext cx="3647576" cy="320675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4572000" y="1504951"/>
            <a:ext cx="3671888" cy="320675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Номер слайда 8"/>
          <p:cNvSpPr>
            <a:spLocks noGrp="1"/>
          </p:cNvSpPr>
          <p:nvPr>
            <p:ph type="sldNum" sz="quarter" idx="10"/>
          </p:nvPr>
        </p:nvSpPr>
        <p:spPr/>
        <p:txBody>
          <a:bodyPr/>
          <a:lstStyle>
            <a:lvl1pPr>
              <a:defRPr/>
            </a:lvl1pPr>
          </a:lstStyle>
          <a:p>
            <a:pPr>
              <a:defRPr/>
            </a:pPr>
            <a:fld id="{E66092D2-0897-480A-8BD7-1DF1DFCEFE93}" type="slidenum">
              <a:rPr lang="ru-RU" altLang="ru-RU">
                <a:solidFill>
                  <a:prstClr val="white"/>
                </a:solidFill>
              </a:rPr>
              <a:pPr>
                <a:defRPr/>
              </a:pPr>
              <a:t>‹#›</a:t>
            </a:fld>
            <a:endParaRPr lang="ru-RU" altLang="ru-RU">
              <a:solidFill>
                <a:prstClr val="white"/>
              </a:solidFill>
            </a:endParaRPr>
          </a:p>
        </p:txBody>
      </p:sp>
    </p:spTree>
    <p:extLst>
      <p:ext uri="{BB962C8B-B14F-4D97-AF65-F5344CB8AC3E}">
        <p14:creationId xmlns:p14="http://schemas.microsoft.com/office/powerpoint/2010/main" val="20867471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80"/>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427"/>
            <a:ext cx="4040188" cy="479821"/>
          </a:xfrm>
        </p:spPr>
        <p:txBody>
          <a:bodyPr anchor="b"/>
          <a:lstStyle>
            <a:lvl1pPr marL="0" indent="0">
              <a:buNone/>
              <a:defRPr sz="2100" b="1"/>
            </a:lvl1pPr>
            <a:lvl2pPr marL="402857" indent="0">
              <a:buNone/>
              <a:defRPr sz="1800" b="1"/>
            </a:lvl2pPr>
            <a:lvl3pPr marL="805723" indent="0">
              <a:buNone/>
              <a:defRPr sz="1600" b="1"/>
            </a:lvl3pPr>
            <a:lvl4pPr marL="1208582" indent="0">
              <a:buNone/>
              <a:defRPr sz="1400" b="1"/>
            </a:lvl4pPr>
            <a:lvl5pPr marL="1611443" indent="0">
              <a:buNone/>
              <a:defRPr sz="1400" b="1"/>
            </a:lvl5pPr>
            <a:lvl6pPr marL="2014306" indent="0">
              <a:buNone/>
              <a:defRPr sz="1400" b="1"/>
            </a:lvl6pPr>
            <a:lvl7pPr marL="2417173" indent="0">
              <a:buNone/>
              <a:defRPr sz="1400" b="1"/>
            </a:lvl7pPr>
            <a:lvl8pPr marL="2820031" indent="0">
              <a:buNone/>
              <a:defRPr sz="1400" b="1"/>
            </a:lvl8pPr>
            <a:lvl9pPr marL="3222897" indent="0">
              <a:buNone/>
              <a:defRPr sz="14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122" y="1151427"/>
            <a:ext cx="4041775" cy="479821"/>
          </a:xfrm>
        </p:spPr>
        <p:txBody>
          <a:bodyPr anchor="b"/>
          <a:lstStyle>
            <a:lvl1pPr marL="0" indent="0">
              <a:buNone/>
              <a:defRPr sz="2100" b="1"/>
            </a:lvl1pPr>
            <a:lvl2pPr marL="402857" indent="0">
              <a:buNone/>
              <a:defRPr sz="1800" b="1"/>
            </a:lvl2pPr>
            <a:lvl3pPr marL="805723" indent="0">
              <a:buNone/>
              <a:defRPr sz="1600" b="1"/>
            </a:lvl3pPr>
            <a:lvl4pPr marL="1208582" indent="0">
              <a:buNone/>
              <a:defRPr sz="1400" b="1"/>
            </a:lvl4pPr>
            <a:lvl5pPr marL="1611443" indent="0">
              <a:buNone/>
              <a:defRPr sz="1400" b="1"/>
            </a:lvl5pPr>
            <a:lvl6pPr marL="2014306" indent="0">
              <a:buNone/>
              <a:defRPr sz="1400" b="1"/>
            </a:lvl6pPr>
            <a:lvl7pPr marL="2417173" indent="0">
              <a:buNone/>
              <a:defRPr sz="1400" b="1"/>
            </a:lvl7pPr>
            <a:lvl8pPr marL="2820031" indent="0">
              <a:buNone/>
              <a:defRPr sz="1400" b="1"/>
            </a:lvl8pPr>
            <a:lvl9pPr marL="3222897" indent="0">
              <a:buNone/>
              <a:defRPr sz="1400" b="1"/>
            </a:lvl9pPr>
          </a:lstStyle>
          <a:p>
            <a:pPr lvl="0"/>
            <a:r>
              <a:rPr lang="ru-RU" smtClean="0"/>
              <a:t>Образец текста</a:t>
            </a:r>
          </a:p>
        </p:txBody>
      </p:sp>
      <p:sp>
        <p:nvSpPr>
          <p:cNvPr id="6" name="Содержимое 5"/>
          <p:cNvSpPr>
            <a:spLocks noGrp="1"/>
          </p:cNvSpPr>
          <p:nvPr>
            <p:ph sz="quarter" idx="4"/>
          </p:nvPr>
        </p:nvSpPr>
        <p:spPr>
          <a:xfrm>
            <a:off x="4645122"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endParaRPr lang="ru-RU" alt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ltLang="ru-RU"/>
          </a:p>
        </p:txBody>
      </p:sp>
    </p:spTree>
    <p:extLst>
      <p:ext uri="{BB962C8B-B14F-4D97-AF65-F5344CB8AC3E}">
        <p14:creationId xmlns:p14="http://schemas.microsoft.com/office/powerpoint/2010/main" val="406309929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3999" y="778396"/>
            <a:ext cx="7562805" cy="857250"/>
          </a:xfrm>
        </p:spPr>
        <p:txBody>
          <a:bodyPr/>
          <a:lstStyle>
            <a:lvl1pPr algn="l">
              <a:defRPr/>
            </a:lvl1pPr>
          </a:lstStyle>
          <a:p>
            <a:r>
              <a:rPr lang="ru-RU" smtClean="0"/>
              <a:t>Образец заголовка</a:t>
            </a:r>
            <a:endParaRPr lang="ru-RU" dirty="0"/>
          </a:p>
        </p:txBody>
      </p:sp>
      <p:sp>
        <p:nvSpPr>
          <p:cNvPr id="3" name="Номер слайда 10"/>
          <p:cNvSpPr>
            <a:spLocks noGrp="1"/>
          </p:cNvSpPr>
          <p:nvPr>
            <p:ph type="sldNum" sz="quarter" idx="10"/>
          </p:nvPr>
        </p:nvSpPr>
        <p:spPr/>
        <p:txBody>
          <a:bodyPr/>
          <a:lstStyle>
            <a:lvl1pPr>
              <a:defRPr/>
            </a:lvl1pPr>
          </a:lstStyle>
          <a:p>
            <a:pPr>
              <a:defRPr/>
            </a:pPr>
            <a:fld id="{2C8578E9-7433-4F85-AA04-E773AC9C6E86}" type="slidenum">
              <a:rPr lang="ru-RU" altLang="ru-RU">
                <a:solidFill>
                  <a:prstClr val="white"/>
                </a:solidFill>
              </a:rPr>
              <a:pPr>
                <a:defRPr/>
              </a:pPr>
              <a:t>‹#›</a:t>
            </a:fld>
            <a:endParaRPr lang="ru-RU" altLang="ru-RU">
              <a:solidFill>
                <a:prstClr val="white"/>
              </a:solidFill>
            </a:endParaRPr>
          </a:p>
        </p:txBody>
      </p:sp>
    </p:spTree>
    <p:extLst>
      <p:ext uri="{BB962C8B-B14F-4D97-AF65-F5344CB8AC3E}">
        <p14:creationId xmlns:p14="http://schemas.microsoft.com/office/powerpoint/2010/main" val="326369742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endParaRPr lang="ru-RU" alt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ltLang="ru-RU"/>
          </a:p>
        </p:txBody>
      </p:sp>
    </p:spTree>
    <p:extLst>
      <p:ext uri="{BB962C8B-B14F-4D97-AF65-F5344CB8AC3E}">
        <p14:creationId xmlns:p14="http://schemas.microsoft.com/office/powerpoint/2010/main" val="114883299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87" y="204880"/>
            <a:ext cx="3008313" cy="871537"/>
          </a:xfrm>
        </p:spPr>
        <p:txBody>
          <a:bodyPr anchor="b"/>
          <a:lstStyle>
            <a:lvl1pPr algn="l">
              <a:defRPr sz="18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4"/>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87" y="1076328"/>
            <a:ext cx="3008313" cy="3518297"/>
          </a:xfrm>
        </p:spPr>
        <p:txBody>
          <a:bodyPr/>
          <a:lstStyle>
            <a:lvl1pPr marL="0" indent="0">
              <a:buNone/>
              <a:defRPr sz="1300"/>
            </a:lvl1pPr>
            <a:lvl2pPr marL="402857" indent="0">
              <a:buNone/>
              <a:defRPr sz="1100"/>
            </a:lvl2pPr>
            <a:lvl3pPr marL="805723" indent="0">
              <a:buNone/>
              <a:defRPr sz="900"/>
            </a:lvl3pPr>
            <a:lvl4pPr marL="1208582" indent="0">
              <a:buNone/>
              <a:defRPr sz="800"/>
            </a:lvl4pPr>
            <a:lvl5pPr marL="1611443" indent="0">
              <a:buNone/>
              <a:defRPr sz="800"/>
            </a:lvl5pPr>
            <a:lvl6pPr marL="2014306" indent="0">
              <a:buNone/>
              <a:defRPr sz="800"/>
            </a:lvl6pPr>
            <a:lvl7pPr marL="2417173" indent="0">
              <a:buNone/>
              <a:defRPr sz="800"/>
            </a:lvl7pPr>
            <a:lvl8pPr marL="2820031" indent="0">
              <a:buNone/>
              <a:defRPr sz="800"/>
            </a:lvl8pPr>
            <a:lvl9pPr marL="3222897"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endParaRPr lang="ru-RU" alt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ltLang="ru-RU"/>
          </a:p>
        </p:txBody>
      </p:sp>
    </p:spTree>
    <p:extLst>
      <p:ext uri="{BB962C8B-B14F-4D97-AF65-F5344CB8AC3E}">
        <p14:creationId xmlns:p14="http://schemas.microsoft.com/office/powerpoint/2010/main" val="203346826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18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Autofit/>
          </a:bodyPr>
          <a:lstStyle>
            <a:lvl1pPr marL="0" indent="0">
              <a:buNone/>
              <a:defRPr sz="2900"/>
            </a:lvl1pPr>
            <a:lvl2pPr marL="402857" indent="0">
              <a:buNone/>
              <a:defRPr sz="2500"/>
            </a:lvl2pPr>
            <a:lvl3pPr marL="805723" indent="0">
              <a:buNone/>
              <a:defRPr sz="2100"/>
            </a:lvl3pPr>
            <a:lvl4pPr marL="1208582" indent="0">
              <a:buNone/>
              <a:defRPr sz="1800"/>
            </a:lvl4pPr>
            <a:lvl5pPr marL="1611443" indent="0">
              <a:buNone/>
              <a:defRPr sz="1800"/>
            </a:lvl5pPr>
            <a:lvl6pPr marL="2014306" indent="0">
              <a:buNone/>
              <a:defRPr sz="1800"/>
            </a:lvl6pPr>
            <a:lvl7pPr marL="2417173" indent="0">
              <a:buNone/>
              <a:defRPr sz="1800"/>
            </a:lvl7pPr>
            <a:lvl8pPr marL="2820031" indent="0">
              <a:buNone/>
              <a:defRPr sz="1800"/>
            </a:lvl8pPr>
            <a:lvl9pPr marL="3222897" indent="0">
              <a:buNone/>
              <a:defRPr sz="18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4025509"/>
            <a:ext cx="5486400" cy="603647"/>
          </a:xfrm>
        </p:spPr>
        <p:txBody>
          <a:bodyPr/>
          <a:lstStyle>
            <a:lvl1pPr marL="0" indent="0">
              <a:buNone/>
              <a:defRPr sz="1300"/>
            </a:lvl1pPr>
            <a:lvl2pPr marL="402857" indent="0">
              <a:buNone/>
              <a:defRPr sz="1100"/>
            </a:lvl2pPr>
            <a:lvl3pPr marL="805723" indent="0">
              <a:buNone/>
              <a:defRPr sz="900"/>
            </a:lvl3pPr>
            <a:lvl4pPr marL="1208582" indent="0">
              <a:buNone/>
              <a:defRPr sz="800"/>
            </a:lvl4pPr>
            <a:lvl5pPr marL="1611443" indent="0">
              <a:buNone/>
              <a:defRPr sz="800"/>
            </a:lvl5pPr>
            <a:lvl6pPr marL="2014306" indent="0">
              <a:buNone/>
              <a:defRPr sz="800"/>
            </a:lvl6pPr>
            <a:lvl7pPr marL="2417173" indent="0">
              <a:buNone/>
              <a:defRPr sz="800"/>
            </a:lvl7pPr>
            <a:lvl8pPr marL="2820031" indent="0">
              <a:buNone/>
              <a:defRPr sz="800"/>
            </a:lvl8pPr>
            <a:lvl9pPr marL="3222897" indent="0">
              <a:buNone/>
              <a:defRPr sz="8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lt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p:txBody>
          <a:bodyPr/>
          <a:lstStyle>
            <a:lvl1pPr>
              <a:defRPr/>
            </a:lvl1pPr>
          </a:lstStyle>
          <a:p>
            <a:pPr>
              <a:defRPr/>
            </a:pPr>
            <a:fld id="{0201E93C-100A-40B0-AF44-0EFF881EF333}" type="slidenum">
              <a:rPr lang="ru-RU" altLang="ru-RU">
                <a:solidFill>
                  <a:prstClr val="white"/>
                </a:solidFill>
              </a:rPr>
              <a:pPr>
                <a:defRPr/>
              </a:pPr>
              <a:t>‹#›</a:t>
            </a:fld>
            <a:endParaRPr lang="ru-RU" altLang="ru-RU">
              <a:solidFill>
                <a:prstClr val="white"/>
              </a:solidFill>
            </a:endParaRPr>
          </a:p>
        </p:txBody>
      </p:sp>
    </p:spTree>
    <p:extLst>
      <p:ext uri="{BB962C8B-B14F-4D97-AF65-F5344CB8AC3E}">
        <p14:creationId xmlns:p14="http://schemas.microsoft.com/office/powerpoint/2010/main" val="167193204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pPr>
              <a:defRPr/>
            </a:pPr>
            <a:fld id="{2EDF0A25-12C2-48C9-AD17-84EF82955446}" type="slidenum">
              <a:rPr lang="ru-RU" altLang="ru-RU">
                <a:solidFill>
                  <a:prstClr val="white"/>
                </a:solidFill>
              </a:rPr>
              <a:pPr>
                <a:defRPr/>
              </a:pPr>
              <a:t>‹#›</a:t>
            </a:fld>
            <a:endParaRPr lang="ru-RU" altLang="ru-RU">
              <a:solidFill>
                <a:prstClr val="white"/>
              </a:solidFill>
            </a:endParaRPr>
          </a:p>
        </p:txBody>
      </p:sp>
    </p:spTree>
    <p:extLst>
      <p:ext uri="{BB962C8B-B14F-4D97-AF65-F5344CB8AC3E}">
        <p14:creationId xmlns:p14="http://schemas.microsoft.com/office/powerpoint/2010/main" val="309386191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53360" y="227409"/>
            <a:ext cx="2405063" cy="4838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4988" y="227409"/>
            <a:ext cx="7065962" cy="4838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pPr>
              <a:defRPr/>
            </a:pPr>
            <a:fld id="{E8F0E95F-A461-47B9-B1C6-7512FE811996}" type="slidenum">
              <a:rPr lang="ru-RU" altLang="ru-RU">
                <a:solidFill>
                  <a:prstClr val="white"/>
                </a:solidFill>
              </a:rPr>
              <a:pPr>
                <a:defRPr/>
              </a:pPr>
              <a:t>‹#›</a:t>
            </a:fld>
            <a:endParaRPr lang="ru-RU" altLang="ru-RU">
              <a:solidFill>
                <a:prstClr val="white"/>
              </a:solidFill>
            </a:endParaRPr>
          </a:p>
        </p:txBody>
      </p:sp>
    </p:spTree>
    <p:extLst>
      <p:ext uri="{BB962C8B-B14F-4D97-AF65-F5344CB8AC3E}">
        <p14:creationId xmlns:p14="http://schemas.microsoft.com/office/powerpoint/2010/main" val="39472076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0030"/>
            <a:ext cx="7242048" cy="85725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200151"/>
            <a:ext cx="3520440" cy="3394472"/>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200151"/>
            <a:ext cx="3520440" cy="3394472"/>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10.09.2018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0030"/>
            <a:ext cx="7242048" cy="85725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4400550"/>
            <a:ext cx="3520440" cy="3429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4400550"/>
            <a:ext cx="3520440" cy="3429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283880"/>
            <a:ext cx="3520440" cy="30861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283880"/>
            <a:ext cx="3520440" cy="30861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10.09.2018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0030"/>
            <a:ext cx="7242048" cy="85725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10.09.2018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4C71EC6-210F-42DE-9C53-41977AD35B3D}" type="datetimeFigureOut">
              <a:rPr lang="ru-RU" smtClean="0"/>
              <a:t>10.09.2018</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1450"/>
            <a:ext cx="5897880" cy="88011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123062"/>
            <a:ext cx="5897880" cy="451884"/>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1600200"/>
            <a:ext cx="7239000" cy="3278814"/>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10.09.2018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9" y="753501"/>
            <a:ext cx="4319527" cy="323443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7" y="749112"/>
            <a:ext cx="4319527" cy="3234430"/>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857250"/>
            <a:ext cx="3429000" cy="154305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2462726"/>
            <a:ext cx="3429000" cy="144018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4C71EC6-210F-42DE-9C53-41977AD35B3D}" type="datetimeFigureOut">
              <a:rPr lang="ru-RU" smtClean="0"/>
              <a:t>10.09.2018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Рисунок 9"/>
          <p:cNvSpPr>
            <a:spLocks noGrp="1"/>
          </p:cNvSpPr>
          <p:nvPr>
            <p:ph type="pic" idx="1"/>
          </p:nvPr>
        </p:nvSpPr>
        <p:spPr>
          <a:xfrm>
            <a:off x="663682" y="780752"/>
            <a:ext cx="4206240" cy="315468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5.jpe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51435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240030"/>
            <a:ext cx="7239000" cy="85725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207062"/>
            <a:ext cx="7239000" cy="363474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4918459"/>
            <a:ext cx="2002464" cy="170177"/>
          </a:xfrm>
          <a:prstGeom prst="rect">
            <a:avLst/>
          </a:prstGeom>
        </p:spPr>
        <p:txBody>
          <a:bodyPr vert="horz" tIns="0" bIns="0" anchor="b"/>
          <a:lstStyle>
            <a:lvl1pPr algn="l" eaLnBrk="1" latinLnBrk="0" hangingPunct="1">
              <a:defRPr kumimoji="0" sz="1000">
                <a:solidFill>
                  <a:schemeClr val="tx2"/>
                </a:solidFill>
              </a:defRPr>
            </a:lvl1pPr>
            <a:extLst/>
          </a:lstStyle>
          <a:p>
            <a:fld id="{B4C71EC6-210F-42DE-9C53-41977AD35B3D}" type="datetimeFigureOut">
              <a:rPr lang="ru-RU" smtClean="0"/>
              <a:t>10.09.2018</a:t>
            </a:fld>
            <a:endParaRPr lang="ru-RU"/>
          </a:p>
        </p:txBody>
      </p:sp>
      <p:sp>
        <p:nvSpPr>
          <p:cNvPr id="4" name="Нижний колонтитул 3"/>
          <p:cNvSpPr>
            <a:spLocks noGrp="1"/>
          </p:cNvSpPr>
          <p:nvPr>
            <p:ph type="ftr" sz="quarter" idx="3"/>
          </p:nvPr>
        </p:nvSpPr>
        <p:spPr>
          <a:xfrm>
            <a:off x="457200" y="4918460"/>
            <a:ext cx="3657600" cy="17145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4917186"/>
            <a:ext cx="588336" cy="17145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15975" y="366713"/>
            <a:ext cx="73437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7" tIns="40814" rIns="81627" bIns="40814"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15975" y="1200150"/>
            <a:ext cx="7343775"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7" tIns="40814" rIns="81627" bIns="40814"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4768850"/>
            <a:ext cx="2133600" cy="273050"/>
          </a:xfrm>
          <a:prstGeom prst="rect">
            <a:avLst/>
          </a:prstGeom>
        </p:spPr>
        <p:txBody>
          <a:bodyPr vert="horz" wrap="square" lIns="81627" tIns="40814" rIns="81627" bIns="40814" numCol="1" anchor="ctr" anchorCtr="0" compatLnSpc="1">
            <a:prstTxWarp prst="textNoShape">
              <a:avLst/>
            </a:prstTxWarp>
          </a:bodyPr>
          <a:lstStyle>
            <a:lvl1pPr defTabSz="815923">
              <a:defRPr sz="1100">
                <a:solidFill>
                  <a:srgbClr val="898989"/>
                </a:solidFill>
              </a:defRPr>
            </a:lvl1pPr>
          </a:lstStyle>
          <a:p>
            <a:pPr fontAlgn="base">
              <a:spcBef>
                <a:spcPct val="0"/>
              </a:spcBef>
              <a:spcAft>
                <a:spcPct val="0"/>
              </a:spcAft>
              <a:defRPr/>
            </a:pPr>
            <a:endParaRPr lang="ru-RU" altLang="ru-RU"/>
          </a:p>
        </p:txBody>
      </p:sp>
      <p:sp>
        <p:nvSpPr>
          <p:cNvPr id="5" name="Нижний колонтитул 4"/>
          <p:cNvSpPr>
            <a:spLocks noGrp="1"/>
          </p:cNvSpPr>
          <p:nvPr>
            <p:ph type="ftr" sz="quarter" idx="3"/>
          </p:nvPr>
        </p:nvSpPr>
        <p:spPr>
          <a:xfrm>
            <a:off x="3122613" y="4768850"/>
            <a:ext cx="2898775" cy="273050"/>
          </a:xfrm>
          <a:prstGeom prst="rect">
            <a:avLst/>
          </a:prstGeom>
        </p:spPr>
        <p:txBody>
          <a:bodyPr vert="horz" wrap="square" lIns="81627" tIns="40814" rIns="81627" bIns="40814" numCol="1" anchor="ctr" anchorCtr="0" compatLnSpc="1">
            <a:prstTxWarp prst="textNoShape">
              <a:avLst/>
            </a:prstTxWarp>
          </a:bodyPr>
          <a:lstStyle>
            <a:lvl1pPr algn="ctr" defTabSz="815923">
              <a:defRPr sz="1100">
                <a:solidFill>
                  <a:srgbClr val="898989"/>
                </a:solidFill>
              </a:defRPr>
            </a:lvl1pPr>
          </a:lstStyle>
          <a:p>
            <a:pPr fontAlgn="base">
              <a:spcBef>
                <a:spcPct val="0"/>
              </a:spcBef>
              <a:spcAft>
                <a:spcPct val="0"/>
              </a:spcAft>
              <a:defRPr/>
            </a:pPr>
            <a:endParaRPr lang="ru-RU" altLang="ru-RU"/>
          </a:p>
        </p:txBody>
      </p:sp>
      <p:sp>
        <p:nvSpPr>
          <p:cNvPr id="6" name="Номер слайда 5"/>
          <p:cNvSpPr>
            <a:spLocks noGrp="1"/>
          </p:cNvSpPr>
          <p:nvPr>
            <p:ph type="sldNum" sz="quarter" idx="4"/>
          </p:nvPr>
        </p:nvSpPr>
        <p:spPr>
          <a:xfrm>
            <a:off x="8324850" y="4530725"/>
            <a:ext cx="619125" cy="474663"/>
          </a:xfrm>
          <a:prstGeom prst="rect">
            <a:avLst/>
          </a:prstGeom>
        </p:spPr>
        <p:txBody>
          <a:bodyPr vert="horz" lIns="81627" tIns="40814" rIns="81627" bIns="40814" rtlCol="0" anchor="ctr">
            <a:normAutofit/>
          </a:bodyPr>
          <a:lstStyle>
            <a:lvl1pPr algn="ctr" defTabSz="816265" fontAlgn="auto">
              <a:lnSpc>
                <a:spcPts val="1878"/>
              </a:lnSpc>
              <a:spcBef>
                <a:spcPts val="0"/>
              </a:spcBef>
              <a:spcAft>
                <a:spcPts val="0"/>
              </a:spcAft>
              <a:defRPr sz="2100">
                <a:solidFill>
                  <a:schemeClr val="bg1"/>
                </a:solidFill>
                <a:latin typeface="+mn-lt"/>
              </a:defRPr>
            </a:lvl1pPr>
          </a:lstStyle>
          <a:p>
            <a:pPr>
              <a:defRPr/>
            </a:pPr>
            <a:fld id="{E129DAB1-F58F-499F-A8EC-787E70409C80}"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197125891"/>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ransition/>
  <p:hf hdr="0" ftr="0" dt="0"/>
  <p:txStyles>
    <p:titleStyle>
      <a:lvl1pPr algn="l" defTabSz="814388" rtl="0" eaLnBrk="0" fontAlgn="base" hangingPunct="0">
        <a:lnSpc>
          <a:spcPts val="4063"/>
        </a:lnSpc>
        <a:spcBef>
          <a:spcPct val="0"/>
        </a:spcBef>
        <a:spcAft>
          <a:spcPct val="0"/>
        </a:spcAft>
        <a:defRPr sz="3300" b="1" kern="1200">
          <a:solidFill>
            <a:srgbClr val="005AA9"/>
          </a:solidFill>
          <a:latin typeface="+mj-lt"/>
          <a:ea typeface="+mj-ea"/>
          <a:cs typeface="+mj-cs"/>
        </a:defRPr>
      </a:lvl1pPr>
      <a:lvl2pPr algn="l" defTabSz="814388" rtl="0" eaLnBrk="0" fontAlgn="base" hangingPunct="0">
        <a:lnSpc>
          <a:spcPts val="4063"/>
        </a:lnSpc>
        <a:spcBef>
          <a:spcPct val="0"/>
        </a:spcBef>
        <a:spcAft>
          <a:spcPct val="0"/>
        </a:spcAft>
        <a:defRPr sz="3300" b="1">
          <a:solidFill>
            <a:srgbClr val="005AA9"/>
          </a:solidFill>
          <a:latin typeface="Calibri" pitchFamily="34" charset="0"/>
        </a:defRPr>
      </a:lvl2pPr>
      <a:lvl3pPr algn="l" defTabSz="814388" rtl="0" eaLnBrk="0" fontAlgn="base" hangingPunct="0">
        <a:lnSpc>
          <a:spcPts val="4063"/>
        </a:lnSpc>
        <a:spcBef>
          <a:spcPct val="0"/>
        </a:spcBef>
        <a:spcAft>
          <a:spcPct val="0"/>
        </a:spcAft>
        <a:defRPr sz="3300" b="1">
          <a:solidFill>
            <a:srgbClr val="005AA9"/>
          </a:solidFill>
          <a:latin typeface="Calibri" pitchFamily="34" charset="0"/>
        </a:defRPr>
      </a:lvl3pPr>
      <a:lvl4pPr algn="l" defTabSz="814388" rtl="0" eaLnBrk="0" fontAlgn="base" hangingPunct="0">
        <a:lnSpc>
          <a:spcPts val="4063"/>
        </a:lnSpc>
        <a:spcBef>
          <a:spcPct val="0"/>
        </a:spcBef>
        <a:spcAft>
          <a:spcPct val="0"/>
        </a:spcAft>
        <a:defRPr sz="3300" b="1">
          <a:solidFill>
            <a:srgbClr val="005AA9"/>
          </a:solidFill>
          <a:latin typeface="Calibri" pitchFamily="34" charset="0"/>
        </a:defRPr>
      </a:lvl4pPr>
      <a:lvl5pPr algn="l" defTabSz="814388" rtl="0" eaLnBrk="0" fontAlgn="base" hangingPunct="0">
        <a:lnSpc>
          <a:spcPts val="4063"/>
        </a:lnSpc>
        <a:spcBef>
          <a:spcPct val="0"/>
        </a:spcBef>
        <a:spcAft>
          <a:spcPct val="0"/>
        </a:spcAft>
        <a:defRPr sz="3300" b="1">
          <a:solidFill>
            <a:srgbClr val="005AA9"/>
          </a:solidFill>
          <a:latin typeface="Calibri" pitchFamily="34" charset="0"/>
        </a:defRPr>
      </a:lvl5pPr>
      <a:lvl6pPr marL="357792" algn="l" defTabSz="816211" rtl="0" fontAlgn="base">
        <a:lnSpc>
          <a:spcPts val="4070"/>
        </a:lnSpc>
        <a:spcBef>
          <a:spcPct val="0"/>
        </a:spcBef>
        <a:spcAft>
          <a:spcPct val="0"/>
        </a:spcAft>
        <a:defRPr sz="3300" b="1">
          <a:solidFill>
            <a:srgbClr val="005AA9"/>
          </a:solidFill>
          <a:latin typeface="Calibri" pitchFamily="34" charset="0"/>
        </a:defRPr>
      </a:lvl6pPr>
      <a:lvl7pPr marL="715582" algn="l" defTabSz="816211" rtl="0" fontAlgn="base">
        <a:lnSpc>
          <a:spcPts val="4070"/>
        </a:lnSpc>
        <a:spcBef>
          <a:spcPct val="0"/>
        </a:spcBef>
        <a:spcAft>
          <a:spcPct val="0"/>
        </a:spcAft>
        <a:defRPr sz="3300" b="1">
          <a:solidFill>
            <a:srgbClr val="005AA9"/>
          </a:solidFill>
          <a:latin typeface="Calibri" pitchFamily="34" charset="0"/>
        </a:defRPr>
      </a:lvl7pPr>
      <a:lvl8pPr marL="1073373" algn="l" defTabSz="816211" rtl="0" fontAlgn="base">
        <a:lnSpc>
          <a:spcPts val="4070"/>
        </a:lnSpc>
        <a:spcBef>
          <a:spcPct val="0"/>
        </a:spcBef>
        <a:spcAft>
          <a:spcPct val="0"/>
        </a:spcAft>
        <a:defRPr sz="3300" b="1">
          <a:solidFill>
            <a:srgbClr val="005AA9"/>
          </a:solidFill>
          <a:latin typeface="Calibri" pitchFamily="34" charset="0"/>
        </a:defRPr>
      </a:lvl8pPr>
      <a:lvl9pPr marL="1431165" algn="l" defTabSz="816211" rtl="0" fontAlgn="base">
        <a:lnSpc>
          <a:spcPts val="4070"/>
        </a:lnSpc>
        <a:spcBef>
          <a:spcPct val="0"/>
        </a:spcBef>
        <a:spcAft>
          <a:spcPct val="0"/>
        </a:spcAft>
        <a:defRPr sz="3300" b="1">
          <a:solidFill>
            <a:srgbClr val="005AA9"/>
          </a:solidFill>
          <a:latin typeface="Calibri" pitchFamily="34" charset="0"/>
        </a:defRPr>
      </a:lvl9pPr>
    </p:titleStyle>
    <p:bodyStyle>
      <a:lvl1pPr marL="282575" indent="-282575" algn="l" defTabSz="814388" rtl="0" eaLnBrk="0" fontAlgn="base" hangingPunct="0">
        <a:spcBef>
          <a:spcPct val="20000"/>
        </a:spcBef>
        <a:spcAft>
          <a:spcPct val="0"/>
        </a:spcAft>
        <a:buFont typeface="+mj-lt"/>
        <a:defRPr sz="2800" kern="1200">
          <a:solidFill>
            <a:srgbClr val="005AA9"/>
          </a:solidFill>
          <a:latin typeface="+mj-lt"/>
          <a:ea typeface="+mn-ea"/>
          <a:cs typeface="+mn-cs"/>
        </a:defRPr>
      </a:lvl1pPr>
      <a:lvl2pPr marL="282575" indent="73025" algn="l" defTabSz="814388" rtl="0" eaLnBrk="0" fontAlgn="base" hangingPunct="0">
        <a:spcBef>
          <a:spcPct val="20000"/>
        </a:spcBef>
        <a:spcAft>
          <a:spcPct val="0"/>
        </a:spcAft>
        <a:buFont typeface="Arial" pitchFamily="34" charset="0"/>
        <a:defRPr sz="1900" kern="1200">
          <a:solidFill>
            <a:srgbClr val="504F53"/>
          </a:solidFill>
          <a:latin typeface="+mj-lt"/>
          <a:ea typeface="+mn-ea"/>
          <a:cs typeface="+mn-cs"/>
        </a:defRPr>
      </a:lvl2pPr>
      <a:lvl3pPr marL="557213" indent="-201613" algn="l" defTabSz="814388" rtl="0" eaLnBrk="0" fontAlgn="base" hangingPunct="0">
        <a:spcBef>
          <a:spcPct val="20000"/>
        </a:spcBef>
        <a:spcAft>
          <a:spcPct val="0"/>
        </a:spcAft>
        <a:buFont typeface="Arial" pitchFamily="34" charset="0"/>
        <a:buChar char="•"/>
        <a:defRPr sz="1900" kern="1200">
          <a:solidFill>
            <a:srgbClr val="504F53"/>
          </a:solidFill>
          <a:latin typeface="+mj-lt"/>
          <a:ea typeface="+mn-ea"/>
          <a:cs typeface="+mn-cs"/>
        </a:defRPr>
      </a:lvl3pPr>
      <a:lvl4pPr marL="1250950" indent="-968375" algn="just" defTabSz="814388" rtl="0" eaLnBrk="0" fontAlgn="base" hangingPunct="0">
        <a:lnSpc>
          <a:spcPts val="1400"/>
        </a:lnSpc>
        <a:spcBef>
          <a:spcPts val="313"/>
        </a:spcBef>
        <a:spcAft>
          <a:spcPct val="0"/>
        </a:spcAft>
        <a:buFont typeface="Arial" pitchFamily="34" charset="0"/>
        <a:defRPr sz="1300" kern="1200">
          <a:solidFill>
            <a:srgbClr val="504F53"/>
          </a:solidFill>
          <a:latin typeface="+mj-lt"/>
          <a:ea typeface="+mn-ea"/>
          <a:cs typeface="+mn-cs"/>
        </a:defRPr>
      </a:lvl4pPr>
      <a:lvl5pPr marL="1120775" indent="306388" algn="l" defTabSz="814388" rtl="0" eaLnBrk="0" fontAlgn="base" hangingPunct="0">
        <a:lnSpc>
          <a:spcPts val="1400"/>
        </a:lnSpc>
        <a:spcBef>
          <a:spcPts val="313"/>
        </a:spcBef>
        <a:spcAft>
          <a:spcPct val="0"/>
        </a:spcAft>
        <a:buFont typeface="Arial" pitchFamily="34" charset="0"/>
        <a:defRPr sz="1100" kern="1200">
          <a:solidFill>
            <a:srgbClr val="8D8C90"/>
          </a:solidFill>
          <a:latin typeface="+mj-lt"/>
          <a:ea typeface="+mn-ea"/>
          <a:cs typeface="+mn-cs"/>
        </a:defRPr>
      </a:lvl5pPr>
      <a:lvl6pPr marL="2244728" indent="-204066" algn="l" defTabSz="81626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860" indent="-204066" algn="l" defTabSz="81626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0993" indent="-204066" algn="l" defTabSz="81626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125" indent="-204066" algn="l" defTabSz="81626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ru-RU"/>
      </a:defPPr>
      <a:lvl1pPr marL="0" algn="l" defTabSz="816265" rtl="0" eaLnBrk="1" latinLnBrk="0" hangingPunct="1">
        <a:defRPr sz="1600" kern="1200">
          <a:solidFill>
            <a:schemeClr val="tx1"/>
          </a:solidFill>
          <a:latin typeface="+mn-lt"/>
          <a:ea typeface="+mn-ea"/>
          <a:cs typeface="+mn-cs"/>
        </a:defRPr>
      </a:lvl1pPr>
      <a:lvl2pPr marL="408133" algn="l" defTabSz="816265" rtl="0" eaLnBrk="1" latinLnBrk="0" hangingPunct="1">
        <a:defRPr sz="1600" kern="1200">
          <a:solidFill>
            <a:schemeClr val="tx1"/>
          </a:solidFill>
          <a:latin typeface="+mn-lt"/>
          <a:ea typeface="+mn-ea"/>
          <a:cs typeface="+mn-cs"/>
        </a:defRPr>
      </a:lvl2pPr>
      <a:lvl3pPr marL="816265" algn="l" defTabSz="816265" rtl="0" eaLnBrk="1" latinLnBrk="0" hangingPunct="1">
        <a:defRPr sz="1600" kern="1200">
          <a:solidFill>
            <a:schemeClr val="tx1"/>
          </a:solidFill>
          <a:latin typeface="+mn-lt"/>
          <a:ea typeface="+mn-ea"/>
          <a:cs typeface="+mn-cs"/>
        </a:defRPr>
      </a:lvl3pPr>
      <a:lvl4pPr marL="1224396" algn="l" defTabSz="816265" rtl="0" eaLnBrk="1" latinLnBrk="0" hangingPunct="1">
        <a:defRPr sz="1600" kern="1200">
          <a:solidFill>
            <a:schemeClr val="tx1"/>
          </a:solidFill>
          <a:latin typeface="+mn-lt"/>
          <a:ea typeface="+mn-ea"/>
          <a:cs typeface="+mn-cs"/>
        </a:defRPr>
      </a:lvl4pPr>
      <a:lvl5pPr marL="1632529" algn="l" defTabSz="816265" rtl="0" eaLnBrk="1" latinLnBrk="0" hangingPunct="1">
        <a:defRPr sz="1600" kern="1200">
          <a:solidFill>
            <a:schemeClr val="tx1"/>
          </a:solidFill>
          <a:latin typeface="+mn-lt"/>
          <a:ea typeface="+mn-ea"/>
          <a:cs typeface="+mn-cs"/>
        </a:defRPr>
      </a:lvl5pPr>
      <a:lvl6pPr marL="2040662" algn="l" defTabSz="816265" rtl="0" eaLnBrk="1" latinLnBrk="0" hangingPunct="1">
        <a:defRPr sz="1600" kern="1200">
          <a:solidFill>
            <a:schemeClr val="tx1"/>
          </a:solidFill>
          <a:latin typeface="+mn-lt"/>
          <a:ea typeface="+mn-ea"/>
          <a:cs typeface="+mn-cs"/>
        </a:defRPr>
      </a:lvl6pPr>
      <a:lvl7pPr marL="2448794" algn="l" defTabSz="816265" rtl="0" eaLnBrk="1" latinLnBrk="0" hangingPunct="1">
        <a:defRPr sz="1600" kern="1200">
          <a:solidFill>
            <a:schemeClr val="tx1"/>
          </a:solidFill>
          <a:latin typeface="+mn-lt"/>
          <a:ea typeface="+mn-ea"/>
          <a:cs typeface="+mn-cs"/>
        </a:defRPr>
      </a:lvl7pPr>
      <a:lvl8pPr marL="2856927" algn="l" defTabSz="816265" rtl="0" eaLnBrk="1" latinLnBrk="0" hangingPunct="1">
        <a:defRPr sz="1600" kern="1200">
          <a:solidFill>
            <a:schemeClr val="tx1"/>
          </a:solidFill>
          <a:latin typeface="+mn-lt"/>
          <a:ea typeface="+mn-ea"/>
          <a:cs typeface="+mn-cs"/>
        </a:defRPr>
      </a:lvl8pPr>
      <a:lvl9pPr marL="3265059" algn="l" defTabSz="816265"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611188" y="558803"/>
            <a:ext cx="76327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588" tIns="40294" rIns="80588" bIns="40294" numCol="1" anchor="ctr" anchorCtr="0" compatLnSpc="1">
            <a:prstTxWarp prst="textNoShape">
              <a:avLst/>
            </a:prstTxWarp>
          </a:bodyPr>
          <a:lstStyle/>
          <a:p>
            <a:pPr lvl="0"/>
            <a:r>
              <a:rPr lang="ru-RU" altLang="ru-RU" smtClean="0"/>
              <a:t>Образец заголовка</a:t>
            </a:r>
          </a:p>
        </p:txBody>
      </p:sp>
      <p:sp>
        <p:nvSpPr>
          <p:cNvPr id="3075" name="Текст 2"/>
          <p:cNvSpPr>
            <a:spLocks noGrp="1"/>
          </p:cNvSpPr>
          <p:nvPr>
            <p:ph type="body" idx="1"/>
          </p:nvPr>
        </p:nvSpPr>
        <p:spPr bwMode="auto">
          <a:xfrm>
            <a:off x="611188" y="1492250"/>
            <a:ext cx="76327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588" tIns="40294" rIns="80588" bIns="40294"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4767267"/>
            <a:ext cx="2133600" cy="274637"/>
          </a:xfrm>
          <a:prstGeom prst="rect">
            <a:avLst/>
          </a:prstGeom>
        </p:spPr>
        <p:txBody>
          <a:bodyPr vert="horz" wrap="square" lIns="80588" tIns="40294" rIns="80588" bIns="40294" numCol="1" anchor="ctr" anchorCtr="0" compatLnSpc="1">
            <a:prstTxWarp prst="textNoShape">
              <a:avLst/>
            </a:prstTxWarp>
          </a:bodyPr>
          <a:lstStyle>
            <a:lvl1pPr>
              <a:defRPr sz="1100">
                <a:solidFill>
                  <a:srgbClr val="898989"/>
                </a:solidFill>
                <a:latin typeface="Arial Narrow" panose="020B0606020202030204" pitchFamily="34" charset="0"/>
              </a:defRPr>
            </a:lvl1pPr>
          </a:lstStyle>
          <a:p>
            <a:pPr eaLnBrk="0" fontAlgn="base" hangingPunct="0">
              <a:spcBef>
                <a:spcPct val="0"/>
              </a:spcBef>
              <a:spcAft>
                <a:spcPct val="0"/>
              </a:spcAft>
              <a:defRPr/>
            </a:pPr>
            <a:endParaRPr lang="ru-RU" altLang="ru-RU"/>
          </a:p>
        </p:txBody>
      </p:sp>
      <p:sp>
        <p:nvSpPr>
          <p:cNvPr id="5" name="Нижний колонтитул 4"/>
          <p:cNvSpPr>
            <a:spLocks noGrp="1"/>
          </p:cNvSpPr>
          <p:nvPr>
            <p:ph type="ftr" sz="quarter" idx="3"/>
          </p:nvPr>
        </p:nvSpPr>
        <p:spPr>
          <a:xfrm>
            <a:off x="3124200" y="4767267"/>
            <a:ext cx="2895600" cy="274637"/>
          </a:xfrm>
          <a:prstGeom prst="rect">
            <a:avLst/>
          </a:prstGeom>
        </p:spPr>
        <p:txBody>
          <a:bodyPr vert="horz" wrap="square" lIns="80588" tIns="40294" rIns="80588" bIns="40294" numCol="1" anchor="ctr" anchorCtr="0" compatLnSpc="1">
            <a:prstTxWarp prst="textNoShape">
              <a:avLst/>
            </a:prstTxWarp>
          </a:bodyPr>
          <a:lstStyle>
            <a:lvl1pPr algn="ctr">
              <a:defRPr sz="1100">
                <a:solidFill>
                  <a:srgbClr val="898989"/>
                </a:solidFill>
                <a:latin typeface="Arial Narrow" panose="020B0606020202030204" pitchFamily="34" charset="0"/>
              </a:defRPr>
            </a:lvl1pPr>
          </a:lstStyle>
          <a:p>
            <a:pPr eaLnBrk="0" fontAlgn="base" hangingPunct="0">
              <a:spcBef>
                <a:spcPct val="0"/>
              </a:spcBef>
              <a:spcAft>
                <a:spcPct val="0"/>
              </a:spcAft>
              <a:defRPr/>
            </a:pPr>
            <a:endParaRPr lang="ru-RU" altLang="ru-RU"/>
          </a:p>
        </p:txBody>
      </p:sp>
      <p:sp>
        <p:nvSpPr>
          <p:cNvPr id="6" name="Номер слайда 5"/>
          <p:cNvSpPr>
            <a:spLocks noGrp="1"/>
          </p:cNvSpPr>
          <p:nvPr>
            <p:ph type="sldNum" sz="quarter" idx="4"/>
          </p:nvPr>
        </p:nvSpPr>
        <p:spPr>
          <a:xfrm>
            <a:off x="8402646" y="4398964"/>
            <a:ext cx="504825" cy="512762"/>
          </a:xfrm>
          <a:prstGeom prst="rect">
            <a:avLst/>
          </a:prstGeom>
        </p:spPr>
        <p:txBody>
          <a:bodyPr vert="horz" wrap="square" lIns="80588" tIns="40294" rIns="80588" bIns="40294" numCol="1" anchor="ctr" anchorCtr="0" compatLnSpc="1">
            <a:prstTxWarp prst="textNoShape">
              <a:avLst/>
            </a:prstTxWarp>
          </a:bodyPr>
          <a:lstStyle>
            <a:lvl1pPr algn="ctr">
              <a:lnSpc>
                <a:spcPts val="1875"/>
              </a:lnSpc>
              <a:defRPr sz="2100">
                <a:solidFill>
                  <a:schemeClr val="bg1"/>
                </a:solidFill>
                <a:latin typeface="Arial Narrow" pitchFamily="34" charset="0"/>
              </a:defRPr>
            </a:lvl1pPr>
          </a:lstStyle>
          <a:p>
            <a:pPr eaLnBrk="0" fontAlgn="base" hangingPunct="0">
              <a:spcBef>
                <a:spcPct val="0"/>
              </a:spcBef>
              <a:spcAft>
                <a:spcPct val="0"/>
              </a:spcAft>
              <a:defRPr/>
            </a:pPr>
            <a:fld id="{34616AB4-093F-4382-A4D2-ECD8A877135B}" type="slidenum">
              <a:rPr lang="ru-RU" altLang="ru-RU">
                <a:solidFill>
                  <a:prstClr val="white"/>
                </a:solidFill>
              </a:rPr>
              <a:pPr eaLnBrk="0" fontAlgn="base" hangingPunct="0">
                <a:spcBef>
                  <a:spcPct val="0"/>
                </a:spcBef>
                <a:spcAft>
                  <a:spcPct val="0"/>
                </a:spcAft>
                <a:defRPr/>
              </a:pPr>
              <a:t>‹#›</a:t>
            </a:fld>
            <a:endParaRPr lang="ru-RU" altLang="ru-RU">
              <a:solidFill>
                <a:prstClr val="white"/>
              </a:solidFill>
            </a:endParaRPr>
          </a:p>
        </p:txBody>
      </p:sp>
    </p:spTree>
    <p:extLst>
      <p:ext uri="{BB962C8B-B14F-4D97-AF65-F5344CB8AC3E}">
        <p14:creationId xmlns:p14="http://schemas.microsoft.com/office/powerpoint/2010/main" val="1627413935"/>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Lst>
  <p:transition/>
  <p:timing>
    <p:tnLst>
      <p:par>
        <p:cTn id="1" dur="indefinite" restart="never" nodeType="tmRoot"/>
      </p:par>
    </p:tnLst>
  </p:timing>
  <p:hf hdr="0" dt="0"/>
  <p:txStyles>
    <p:titleStyle>
      <a:lvl1pPr algn="l" defTabSz="803275" rtl="0" eaLnBrk="0" fontAlgn="base" hangingPunct="0">
        <a:spcBef>
          <a:spcPct val="0"/>
        </a:spcBef>
        <a:spcAft>
          <a:spcPct val="0"/>
        </a:spcAft>
        <a:defRPr sz="3800" b="1" kern="1200">
          <a:solidFill>
            <a:srgbClr val="005AA9"/>
          </a:solidFill>
          <a:latin typeface="+mj-lt"/>
          <a:ea typeface="+mj-ea"/>
          <a:cs typeface="+mj-cs"/>
        </a:defRPr>
      </a:lvl1pPr>
      <a:lvl2pPr algn="l" defTabSz="803275" rtl="0" eaLnBrk="0" fontAlgn="base" hangingPunct="0">
        <a:spcBef>
          <a:spcPct val="0"/>
        </a:spcBef>
        <a:spcAft>
          <a:spcPct val="0"/>
        </a:spcAft>
        <a:defRPr sz="3800" b="1">
          <a:solidFill>
            <a:srgbClr val="005AA9"/>
          </a:solidFill>
          <a:latin typeface="Arial Narrow" pitchFamily="34" charset="0"/>
        </a:defRPr>
      </a:lvl2pPr>
      <a:lvl3pPr algn="l" defTabSz="803275" rtl="0" eaLnBrk="0" fontAlgn="base" hangingPunct="0">
        <a:spcBef>
          <a:spcPct val="0"/>
        </a:spcBef>
        <a:spcAft>
          <a:spcPct val="0"/>
        </a:spcAft>
        <a:defRPr sz="3800" b="1">
          <a:solidFill>
            <a:srgbClr val="005AA9"/>
          </a:solidFill>
          <a:latin typeface="Arial Narrow" pitchFamily="34" charset="0"/>
        </a:defRPr>
      </a:lvl3pPr>
      <a:lvl4pPr algn="l" defTabSz="803275" rtl="0" eaLnBrk="0" fontAlgn="base" hangingPunct="0">
        <a:spcBef>
          <a:spcPct val="0"/>
        </a:spcBef>
        <a:spcAft>
          <a:spcPct val="0"/>
        </a:spcAft>
        <a:defRPr sz="3800" b="1">
          <a:solidFill>
            <a:srgbClr val="005AA9"/>
          </a:solidFill>
          <a:latin typeface="Arial Narrow" pitchFamily="34" charset="0"/>
        </a:defRPr>
      </a:lvl4pPr>
      <a:lvl5pPr algn="l" defTabSz="803275" rtl="0" eaLnBrk="0" fontAlgn="base" hangingPunct="0">
        <a:spcBef>
          <a:spcPct val="0"/>
        </a:spcBef>
        <a:spcAft>
          <a:spcPct val="0"/>
        </a:spcAft>
        <a:defRPr sz="3800" b="1">
          <a:solidFill>
            <a:srgbClr val="005AA9"/>
          </a:solidFill>
          <a:latin typeface="Arial Narrow" pitchFamily="34" charset="0"/>
        </a:defRPr>
      </a:lvl5pPr>
      <a:lvl6pPr marL="451281" algn="l" defTabSz="805404" rtl="0" fontAlgn="base">
        <a:spcBef>
          <a:spcPct val="0"/>
        </a:spcBef>
        <a:spcAft>
          <a:spcPct val="0"/>
        </a:spcAft>
        <a:defRPr sz="3800" b="1">
          <a:solidFill>
            <a:srgbClr val="005AA9"/>
          </a:solidFill>
          <a:latin typeface="Calibri" pitchFamily="34" charset="0"/>
        </a:defRPr>
      </a:lvl6pPr>
      <a:lvl7pPr marL="902550" algn="l" defTabSz="805404" rtl="0" fontAlgn="base">
        <a:spcBef>
          <a:spcPct val="0"/>
        </a:spcBef>
        <a:spcAft>
          <a:spcPct val="0"/>
        </a:spcAft>
        <a:defRPr sz="3800" b="1">
          <a:solidFill>
            <a:srgbClr val="005AA9"/>
          </a:solidFill>
          <a:latin typeface="Calibri" pitchFamily="34" charset="0"/>
        </a:defRPr>
      </a:lvl7pPr>
      <a:lvl8pPr marL="1353836" algn="l" defTabSz="805404" rtl="0" fontAlgn="base">
        <a:spcBef>
          <a:spcPct val="0"/>
        </a:spcBef>
        <a:spcAft>
          <a:spcPct val="0"/>
        </a:spcAft>
        <a:defRPr sz="3800" b="1">
          <a:solidFill>
            <a:srgbClr val="005AA9"/>
          </a:solidFill>
          <a:latin typeface="Calibri" pitchFamily="34" charset="0"/>
        </a:defRPr>
      </a:lvl8pPr>
      <a:lvl9pPr marL="1805113" algn="l" defTabSz="805404" rtl="0" fontAlgn="base">
        <a:spcBef>
          <a:spcPct val="0"/>
        </a:spcBef>
        <a:spcAft>
          <a:spcPct val="0"/>
        </a:spcAft>
        <a:defRPr sz="3800" b="1">
          <a:solidFill>
            <a:srgbClr val="005AA9"/>
          </a:solidFill>
          <a:latin typeface="Calibri" pitchFamily="34" charset="0"/>
        </a:defRPr>
      </a:lvl9pPr>
    </p:titleStyle>
    <p:bodyStyle>
      <a:lvl1pPr marL="277813" indent="-277813" algn="l" defTabSz="803275" rtl="0" eaLnBrk="0" fontAlgn="base" hangingPunct="0">
        <a:spcBef>
          <a:spcPct val="20000"/>
        </a:spcBef>
        <a:spcAft>
          <a:spcPct val="0"/>
        </a:spcAft>
        <a:buFont typeface="Arial Narrow" pitchFamily="34" charset="0"/>
        <a:buChar char="•"/>
        <a:defRPr sz="2400" kern="1200">
          <a:solidFill>
            <a:srgbClr val="005AA9"/>
          </a:solidFill>
          <a:latin typeface="+mj-lt"/>
          <a:ea typeface="+mn-ea"/>
          <a:cs typeface="+mn-cs"/>
        </a:defRPr>
      </a:lvl1pPr>
      <a:lvl2pPr marL="277813" indent="176213" algn="l" defTabSz="803275" rtl="0" eaLnBrk="0" fontAlgn="base" hangingPunct="0">
        <a:spcBef>
          <a:spcPct val="20000"/>
        </a:spcBef>
        <a:spcAft>
          <a:spcPct val="0"/>
        </a:spcAft>
        <a:buFont typeface="Arial" charset="0"/>
        <a:buChar char="–"/>
        <a:defRPr sz="2000" kern="1200">
          <a:solidFill>
            <a:srgbClr val="504F53"/>
          </a:solidFill>
          <a:latin typeface="+mj-lt"/>
          <a:ea typeface="+mn-ea"/>
          <a:cs typeface="+mn-cs"/>
        </a:defRPr>
      </a:lvl2pPr>
      <a:lvl3pPr marL="547688" indent="-198438" algn="l" defTabSz="803275" rtl="0" eaLnBrk="0" fontAlgn="base" hangingPunct="0">
        <a:spcBef>
          <a:spcPct val="20000"/>
        </a:spcBef>
        <a:spcAft>
          <a:spcPct val="0"/>
        </a:spcAft>
        <a:buFont typeface="Arial" charset="0"/>
        <a:buChar char="•"/>
        <a:defRPr sz="2000" kern="1200">
          <a:solidFill>
            <a:srgbClr val="504F53"/>
          </a:solidFill>
          <a:latin typeface="+mj-lt"/>
          <a:ea typeface="+mn-ea"/>
          <a:cs typeface="+mn-cs"/>
        </a:defRPr>
      </a:lvl3pPr>
      <a:lvl4pPr marL="1598613" indent="-1322388" algn="just" defTabSz="803275" rtl="0" eaLnBrk="0" fontAlgn="base" hangingPunct="0">
        <a:lnSpc>
          <a:spcPts val="1900"/>
        </a:lnSpc>
        <a:spcBef>
          <a:spcPts val="400"/>
        </a:spcBef>
        <a:spcAft>
          <a:spcPct val="0"/>
        </a:spcAft>
        <a:buFont typeface="Arial" charset="0"/>
        <a:buChar char="–"/>
        <a:defRPr sz="1600" kern="1200">
          <a:solidFill>
            <a:srgbClr val="504F53"/>
          </a:solidFill>
          <a:latin typeface="+mj-lt"/>
          <a:ea typeface="+mn-ea"/>
          <a:cs typeface="+mn-cs"/>
        </a:defRPr>
      </a:lvl4pPr>
      <a:lvl5pPr marL="1104900" indent="720725" algn="l" defTabSz="803275" rtl="0" eaLnBrk="0" fontAlgn="base" hangingPunct="0">
        <a:lnSpc>
          <a:spcPts val="1800"/>
        </a:lnSpc>
        <a:spcBef>
          <a:spcPts val="400"/>
        </a:spcBef>
        <a:spcAft>
          <a:spcPct val="0"/>
        </a:spcAft>
        <a:buFont typeface="Arial" charset="0"/>
        <a:buChar char="»"/>
        <a:defRPr sz="1400" kern="1200">
          <a:solidFill>
            <a:srgbClr val="8D8C90"/>
          </a:solidFill>
          <a:latin typeface="+mj-lt"/>
          <a:ea typeface="+mn-ea"/>
          <a:cs typeface="+mn-cs"/>
        </a:defRPr>
      </a:lvl5pPr>
      <a:lvl6pPr marL="2215742" indent="-201432" algn="l" defTabSz="80572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18599" indent="-201432" algn="l" defTabSz="80572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21469" indent="-201432" algn="l" defTabSz="80572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24327" indent="-201432" algn="l" defTabSz="805723"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ru-RU"/>
      </a:defPPr>
      <a:lvl1pPr marL="0" algn="l" defTabSz="805723" rtl="0" eaLnBrk="1" latinLnBrk="0" hangingPunct="1">
        <a:defRPr sz="1600" kern="1200">
          <a:solidFill>
            <a:schemeClr val="tx1"/>
          </a:solidFill>
          <a:latin typeface="+mn-lt"/>
          <a:ea typeface="+mn-ea"/>
          <a:cs typeface="+mn-cs"/>
        </a:defRPr>
      </a:lvl1pPr>
      <a:lvl2pPr marL="402857" algn="l" defTabSz="805723" rtl="0" eaLnBrk="1" latinLnBrk="0" hangingPunct="1">
        <a:defRPr sz="1600" kern="1200">
          <a:solidFill>
            <a:schemeClr val="tx1"/>
          </a:solidFill>
          <a:latin typeface="+mn-lt"/>
          <a:ea typeface="+mn-ea"/>
          <a:cs typeface="+mn-cs"/>
        </a:defRPr>
      </a:lvl2pPr>
      <a:lvl3pPr marL="805723" algn="l" defTabSz="805723" rtl="0" eaLnBrk="1" latinLnBrk="0" hangingPunct="1">
        <a:defRPr sz="1600" kern="1200">
          <a:solidFill>
            <a:schemeClr val="tx1"/>
          </a:solidFill>
          <a:latin typeface="+mn-lt"/>
          <a:ea typeface="+mn-ea"/>
          <a:cs typeface="+mn-cs"/>
        </a:defRPr>
      </a:lvl3pPr>
      <a:lvl4pPr marL="1208582" algn="l" defTabSz="805723" rtl="0" eaLnBrk="1" latinLnBrk="0" hangingPunct="1">
        <a:defRPr sz="1600" kern="1200">
          <a:solidFill>
            <a:schemeClr val="tx1"/>
          </a:solidFill>
          <a:latin typeface="+mn-lt"/>
          <a:ea typeface="+mn-ea"/>
          <a:cs typeface="+mn-cs"/>
        </a:defRPr>
      </a:lvl4pPr>
      <a:lvl5pPr marL="1611443" algn="l" defTabSz="805723" rtl="0" eaLnBrk="1" latinLnBrk="0" hangingPunct="1">
        <a:defRPr sz="1600" kern="1200">
          <a:solidFill>
            <a:schemeClr val="tx1"/>
          </a:solidFill>
          <a:latin typeface="+mn-lt"/>
          <a:ea typeface="+mn-ea"/>
          <a:cs typeface="+mn-cs"/>
        </a:defRPr>
      </a:lvl5pPr>
      <a:lvl6pPr marL="2014306" algn="l" defTabSz="805723" rtl="0" eaLnBrk="1" latinLnBrk="0" hangingPunct="1">
        <a:defRPr sz="1600" kern="1200">
          <a:solidFill>
            <a:schemeClr val="tx1"/>
          </a:solidFill>
          <a:latin typeface="+mn-lt"/>
          <a:ea typeface="+mn-ea"/>
          <a:cs typeface="+mn-cs"/>
        </a:defRPr>
      </a:lvl6pPr>
      <a:lvl7pPr marL="2417173" algn="l" defTabSz="805723" rtl="0" eaLnBrk="1" latinLnBrk="0" hangingPunct="1">
        <a:defRPr sz="1600" kern="1200">
          <a:solidFill>
            <a:schemeClr val="tx1"/>
          </a:solidFill>
          <a:latin typeface="+mn-lt"/>
          <a:ea typeface="+mn-ea"/>
          <a:cs typeface="+mn-cs"/>
        </a:defRPr>
      </a:lvl7pPr>
      <a:lvl8pPr marL="2820031" algn="l" defTabSz="805723" rtl="0" eaLnBrk="1" latinLnBrk="0" hangingPunct="1">
        <a:defRPr sz="1600" kern="1200">
          <a:solidFill>
            <a:schemeClr val="tx1"/>
          </a:solidFill>
          <a:latin typeface="+mn-lt"/>
          <a:ea typeface="+mn-ea"/>
          <a:cs typeface="+mn-cs"/>
        </a:defRPr>
      </a:lvl8pPr>
      <a:lvl9pPr marL="3222897" algn="l" defTabSz="80572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218" name="Заголовок 1"/>
          <p:cNvSpPr>
            <a:spLocks noGrp="1"/>
          </p:cNvSpPr>
          <p:nvPr>
            <p:ph type="ctrTitle"/>
          </p:nvPr>
        </p:nvSpPr>
        <p:spPr>
          <a:xfrm>
            <a:off x="747713" y="2620963"/>
            <a:ext cx="7772400" cy="1101725"/>
          </a:xfrm>
        </p:spPr>
        <p:txBody>
          <a:bodyPr>
            <a:noAutofit/>
          </a:bodyPr>
          <a:lstStyle/>
          <a:p>
            <a:pPr algn="ctr" defTabSz="816211" eaLnBrk="1" hangingPunct="1">
              <a:lnSpc>
                <a:spcPct val="150000"/>
              </a:lnSpc>
              <a:defRPr/>
            </a:pPr>
            <a:r>
              <a:rPr lang="en-US" sz="1400" dirty="0" smtClean="0">
                <a:solidFill>
                  <a:srgbClr val="C8F0E6"/>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r>
            <a:br>
              <a:rPr lang="en-US" sz="1400" dirty="0" smtClean="0">
                <a:solidFill>
                  <a:srgbClr val="C8F0E6"/>
                </a:solidFill>
                <a:effectLst>
                  <a:outerShdw blurRad="38100" dist="38100" dir="2700000" algn="tl">
                    <a:srgbClr val="000000">
                      <a:alpha val="43137"/>
                    </a:srgbClr>
                  </a:outerShdw>
                </a:effectLst>
                <a:latin typeface="Times New Roman" panose="02020603050405020304" pitchFamily="18" charset="0"/>
                <a:cs typeface="Times New Roman" pitchFamily="18" charset="0"/>
              </a:rPr>
            </a:br>
            <a:r>
              <a:rPr lang="en-US" sz="1400" dirty="0" smtClean="0">
                <a:solidFill>
                  <a:srgbClr val="C8F0E6"/>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r>
            <a:br>
              <a:rPr lang="en-US" sz="1400" dirty="0" smtClean="0">
                <a:solidFill>
                  <a:srgbClr val="C8F0E6"/>
                </a:solidFill>
                <a:effectLst>
                  <a:outerShdw blurRad="38100" dist="38100" dir="2700000" algn="tl">
                    <a:srgbClr val="000000">
                      <a:alpha val="43137"/>
                    </a:srgbClr>
                  </a:outerShdw>
                </a:effectLst>
                <a:latin typeface="Times New Roman" panose="02020603050405020304" pitchFamily="18" charset="0"/>
                <a:cs typeface="Times New Roman" pitchFamily="18" charset="0"/>
              </a:rPr>
            </a:br>
            <a:r>
              <a:rPr lang="en-US" sz="1400" dirty="0" smtClean="0">
                <a:solidFill>
                  <a:srgbClr val="C8F0E6"/>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r>
            <a:br>
              <a:rPr lang="en-US" sz="1400" dirty="0" smtClean="0">
                <a:solidFill>
                  <a:srgbClr val="C8F0E6"/>
                </a:solidFill>
                <a:effectLst>
                  <a:outerShdw blurRad="38100" dist="38100" dir="2700000" algn="tl">
                    <a:srgbClr val="000000">
                      <a:alpha val="43137"/>
                    </a:srgbClr>
                  </a:outerShdw>
                </a:effectLst>
                <a:latin typeface="Times New Roman" panose="02020603050405020304" pitchFamily="18" charset="0"/>
                <a:cs typeface="Times New Roman" pitchFamily="18" charset="0"/>
              </a:rPr>
            </a:br>
            <a:r>
              <a:rPr lang="ru-RU" sz="1400" dirty="0">
                <a:effectLst>
                  <a:outerShdw blurRad="38100" dist="38100" dir="2700000" algn="tl">
                    <a:srgbClr val="000000">
                      <a:alpha val="43137"/>
                    </a:srgbClr>
                  </a:outerShdw>
                </a:effectLst>
                <a:latin typeface="Times New Roman" panose="02020603050405020304" pitchFamily="18" charset="0"/>
                <a:cs typeface="Times New Roman" pitchFamily="18" charset="0"/>
              </a:rPr>
              <a:t>Начальник отдела досудебного урегулирования налоговых споров </a:t>
            </a:r>
            <a:br>
              <a:rPr lang="ru-RU" sz="1400" dirty="0">
                <a:effectLst>
                  <a:outerShdw blurRad="38100" dist="38100" dir="2700000" algn="tl">
                    <a:srgbClr val="000000">
                      <a:alpha val="43137"/>
                    </a:srgbClr>
                  </a:outerShdw>
                </a:effectLst>
                <a:latin typeface="Times New Roman" panose="02020603050405020304" pitchFamily="18" charset="0"/>
                <a:cs typeface="Times New Roman" pitchFamily="18" charset="0"/>
              </a:rPr>
            </a:br>
            <a:r>
              <a:rPr lang="ru-RU" sz="1400" dirty="0">
                <a:effectLst>
                  <a:outerShdw blurRad="38100" dist="38100" dir="2700000" algn="tl">
                    <a:srgbClr val="000000">
                      <a:alpha val="43137"/>
                    </a:srgbClr>
                  </a:outerShdw>
                </a:effectLst>
                <a:latin typeface="Times New Roman" panose="02020603050405020304" pitchFamily="18" charset="0"/>
                <a:cs typeface="Times New Roman" pitchFamily="18" charset="0"/>
              </a:rPr>
              <a:t>УФНС России по Саратовской области</a:t>
            </a:r>
            <a:br>
              <a:rPr lang="ru-RU" sz="1400" dirty="0">
                <a:effectLst>
                  <a:outerShdw blurRad="38100" dist="38100" dir="2700000" algn="tl">
                    <a:srgbClr val="000000">
                      <a:alpha val="43137"/>
                    </a:srgbClr>
                  </a:outerShdw>
                </a:effectLst>
                <a:latin typeface="Times New Roman" panose="02020603050405020304" pitchFamily="18" charset="0"/>
                <a:cs typeface="Times New Roman" pitchFamily="18" charset="0"/>
              </a:rPr>
            </a:br>
            <a:r>
              <a:rPr lang="ru-RU" sz="1600" dirty="0" err="1">
                <a:effectLst>
                  <a:outerShdw blurRad="38100" dist="38100" dir="2700000" algn="tl">
                    <a:srgbClr val="000000">
                      <a:alpha val="43137"/>
                    </a:srgbClr>
                  </a:outerShdw>
                </a:effectLst>
                <a:latin typeface="Times New Roman" panose="02020603050405020304" pitchFamily="18" charset="0"/>
                <a:cs typeface="Times New Roman" pitchFamily="18" charset="0"/>
              </a:rPr>
              <a:t>Шалкина</a:t>
            </a:r>
            <a:r>
              <a:rPr lang="ru-RU" sz="1600" dirty="0">
                <a:effectLst>
                  <a:outerShdw blurRad="38100" dist="38100" dir="2700000" algn="tl">
                    <a:srgbClr val="000000">
                      <a:alpha val="43137"/>
                    </a:srgbClr>
                  </a:outerShdw>
                </a:effectLst>
                <a:latin typeface="Times New Roman" panose="02020603050405020304" pitchFamily="18" charset="0"/>
                <a:cs typeface="Times New Roman" pitchFamily="18" charset="0"/>
              </a:rPr>
              <a:t> Светлана Александровна </a:t>
            </a:r>
            <a:r>
              <a:rPr lang="ru-RU" sz="1400" dirty="0">
                <a:effectLst>
                  <a:outerShdw blurRad="38100" dist="38100" dir="2700000" algn="tl">
                    <a:srgbClr val="000000">
                      <a:alpha val="43137"/>
                    </a:srgbClr>
                  </a:outerShdw>
                </a:effectLst>
                <a:latin typeface="Times New Roman" panose="02020603050405020304" pitchFamily="18" charset="0"/>
                <a:cs typeface="Times New Roman" pitchFamily="18" charset="0"/>
              </a:rPr>
              <a:t/>
            </a:r>
            <a:br>
              <a:rPr lang="ru-RU" sz="1400" dirty="0">
                <a:effectLst>
                  <a:outerShdw blurRad="38100" dist="38100" dir="2700000" algn="tl">
                    <a:srgbClr val="000000">
                      <a:alpha val="43137"/>
                    </a:srgbClr>
                  </a:outerShdw>
                </a:effectLst>
                <a:latin typeface="Times New Roman" panose="02020603050405020304" pitchFamily="18" charset="0"/>
                <a:cs typeface="Times New Roman" pitchFamily="18" charset="0"/>
              </a:rPr>
            </a:br>
            <a:r>
              <a:rPr lang="ru-RU" sz="1400" dirty="0">
                <a:solidFill>
                  <a:srgbClr val="C8F0E6"/>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r>
            <a:br>
              <a:rPr lang="ru-RU" sz="1400" dirty="0">
                <a:solidFill>
                  <a:srgbClr val="C8F0E6"/>
                </a:solidFill>
                <a:effectLst>
                  <a:outerShdw blurRad="38100" dist="38100" dir="2700000" algn="tl">
                    <a:srgbClr val="000000">
                      <a:alpha val="43137"/>
                    </a:srgbClr>
                  </a:outerShdw>
                </a:effectLst>
                <a:latin typeface="Times New Roman" panose="02020603050405020304" pitchFamily="18" charset="0"/>
                <a:cs typeface="Times New Roman" pitchFamily="18" charset="0"/>
              </a:rPr>
            </a:br>
            <a:r>
              <a:rPr lang="ru-RU" sz="1400" dirty="0" smtClean="0"/>
              <a:t>Эффективность досудебного урегулирования. </a:t>
            </a:r>
            <a:br>
              <a:rPr lang="ru-RU" sz="1400" dirty="0" smtClean="0"/>
            </a:br>
            <a:r>
              <a:rPr lang="ru-RU" sz="1400" dirty="0" smtClean="0"/>
              <a:t>Практика рассмотрения обращений и жалоб налогоплательщиков</a:t>
            </a:r>
            <a:endParaRPr lang="ru-RU" sz="1400" dirty="0">
              <a:solidFill>
                <a:srgbClr val="C8F0E6"/>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sp>
        <p:nvSpPr>
          <p:cNvPr id="4" name="TextBox 4"/>
          <p:cNvSpPr txBox="1">
            <a:spLocks noChangeArrowheads="1"/>
          </p:cNvSpPr>
          <p:nvPr/>
        </p:nvSpPr>
        <p:spPr bwMode="auto">
          <a:xfrm>
            <a:off x="1508919" y="1851670"/>
            <a:ext cx="6264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054" tIns="39029" rIns="78054" bIns="39029" anchor="ctr"/>
          <a:lstStyle>
            <a:lvl1pPr defTabSz="787400">
              <a:defRPr sz="2000">
                <a:solidFill>
                  <a:srgbClr val="000000"/>
                </a:solidFill>
                <a:latin typeface="Calibri" pitchFamily="34" charset="0"/>
              </a:defRPr>
            </a:lvl1pPr>
            <a:lvl2pPr marL="742950" indent="-285750" defTabSz="787400">
              <a:defRPr sz="2000">
                <a:solidFill>
                  <a:srgbClr val="000000"/>
                </a:solidFill>
                <a:latin typeface="Calibri" pitchFamily="34" charset="0"/>
              </a:defRPr>
            </a:lvl2pPr>
            <a:lvl3pPr marL="1143000" indent="-228600" defTabSz="787400">
              <a:defRPr sz="2000">
                <a:solidFill>
                  <a:srgbClr val="000000"/>
                </a:solidFill>
                <a:latin typeface="Calibri" pitchFamily="34" charset="0"/>
              </a:defRPr>
            </a:lvl3pPr>
            <a:lvl4pPr marL="1600200" indent="-228600" defTabSz="787400">
              <a:defRPr sz="2000">
                <a:solidFill>
                  <a:srgbClr val="000000"/>
                </a:solidFill>
                <a:latin typeface="Calibri" pitchFamily="34" charset="0"/>
              </a:defRPr>
            </a:lvl4pPr>
            <a:lvl5pPr marL="2057400" indent="-228600" defTabSz="787400">
              <a:defRPr sz="2000">
                <a:solidFill>
                  <a:srgbClr val="000000"/>
                </a:solidFill>
                <a:latin typeface="Calibri" pitchFamily="34" charset="0"/>
              </a:defRPr>
            </a:lvl5pPr>
            <a:lvl6pPr marL="2514600" indent="-228600" defTabSz="787400" eaLnBrk="0" fontAlgn="base" hangingPunct="0">
              <a:spcBef>
                <a:spcPct val="0"/>
              </a:spcBef>
              <a:spcAft>
                <a:spcPct val="0"/>
              </a:spcAft>
              <a:defRPr sz="2000">
                <a:solidFill>
                  <a:srgbClr val="000000"/>
                </a:solidFill>
                <a:latin typeface="Calibri" pitchFamily="34" charset="0"/>
              </a:defRPr>
            </a:lvl6pPr>
            <a:lvl7pPr marL="2971800" indent="-228600" defTabSz="787400" eaLnBrk="0" fontAlgn="base" hangingPunct="0">
              <a:spcBef>
                <a:spcPct val="0"/>
              </a:spcBef>
              <a:spcAft>
                <a:spcPct val="0"/>
              </a:spcAft>
              <a:defRPr sz="2000">
                <a:solidFill>
                  <a:srgbClr val="000000"/>
                </a:solidFill>
                <a:latin typeface="Calibri" pitchFamily="34" charset="0"/>
              </a:defRPr>
            </a:lvl7pPr>
            <a:lvl8pPr marL="3429000" indent="-228600" defTabSz="787400" eaLnBrk="0" fontAlgn="base" hangingPunct="0">
              <a:spcBef>
                <a:spcPct val="0"/>
              </a:spcBef>
              <a:spcAft>
                <a:spcPct val="0"/>
              </a:spcAft>
              <a:defRPr sz="2000">
                <a:solidFill>
                  <a:srgbClr val="000000"/>
                </a:solidFill>
                <a:latin typeface="Calibri" pitchFamily="34" charset="0"/>
              </a:defRPr>
            </a:lvl8pPr>
            <a:lvl9pPr marL="3886200" indent="-228600" defTabSz="787400" eaLnBrk="0" fontAlgn="base" hangingPunct="0">
              <a:spcBef>
                <a:spcPct val="0"/>
              </a:spcBef>
              <a:spcAft>
                <a:spcPct val="0"/>
              </a:spcAft>
              <a:defRPr sz="2000">
                <a:solidFill>
                  <a:srgbClr val="000000"/>
                </a:solidFill>
                <a:latin typeface="Calibri" pitchFamily="34" charset="0"/>
              </a:defRPr>
            </a:lvl9pPr>
          </a:lstStyle>
          <a:p>
            <a:pPr algn="ctr"/>
            <a:r>
              <a:rPr lang="ru-RU" altLang="ru-RU" sz="1800" b="1" dirty="0">
                <a:solidFill>
                  <a:schemeClr val="bg1"/>
                </a:solidFill>
                <a:latin typeface="Arial Narrow" pitchFamily="34" charset="0"/>
              </a:rPr>
              <a:t>УФНС  РОССИИ  ПО  </a:t>
            </a:r>
            <a:r>
              <a:rPr lang="ru-RU" altLang="ru-RU" sz="1800" b="1" dirty="0" smtClean="0">
                <a:solidFill>
                  <a:schemeClr val="bg1"/>
                </a:solidFill>
                <a:latin typeface="Arial Narrow" pitchFamily="34" charset="0"/>
              </a:rPr>
              <a:t>САРАТОВСКОЙ ОБЛАСТИ</a:t>
            </a:r>
            <a:endParaRPr lang="ru-RU" altLang="ru-RU" sz="1800" b="1" dirty="0">
              <a:solidFill>
                <a:schemeClr val="bg1"/>
              </a:solidFill>
              <a:latin typeface="Arial Narrow" pitchFamily="34" charset="0"/>
            </a:endParaRPr>
          </a:p>
        </p:txBody>
      </p:sp>
    </p:spTree>
    <p:extLst>
      <p:ext uri="{BB962C8B-B14F-4D97-AF65-F5344CB8AC3E}">
        <p14:creationId xmlns:p14="http://schemas.microsoft.com/office/powerpoint/2010/main" val="180749509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1926" y="195486"/>
            <a:ext cx="7337901" cy="540060"/>
          </a:xfrm>
        </p:spPr>
        <p:txBody>
          <a:bodyPr>
            <a:normAutofit fontScale="90000"/>
          </a:bodyPr>
          <a:lstStyle/>
          <a:p>
            <a:pPr algn="ctr">
              <a:lnSpc>
                <a:spcPct val="100000"/>
              </a:lnSpc>
            </a:pPr>
            <a:r>
              <a:rPr lang="ru-RU" sz="2000" b="1" i="1" cap="none" dirty="0" smtClean="0">
                <a:solidFill>
                  <a:schemeClr val="bg2">
                    <a:lumMod val="50000"/>
                  </a:schemeClr>
                </a:solidFill>
                <a:latin typeface="Times New Roman" panose="02020603050405020304" pitchFamily="18" charset="0"/>
                <a:cs typeface="Times New Roman" panose="02020603050405020304" pitchFamily="18" charset="0"/>
              </a:rPr>
              <a:t>Жалобы на постановления по делам об административных правонарушениях</a:t>
            </a:r>
            <a:endParaRPr lang="ru-RU" sz="2000" b="1" i="1" cap="none"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14341" name="Picture 5" descr="C:\Users\6400-02-904\Documents\СЛАЙДЫ\Новая папка (2)\blanki_obrazc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35546"/>
            <a:ext cx="2592288" cy="223250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Users\6400-02-904\Documents\СЛАЙДЫ\Новая папка (2)\и-юстрация-сочините-ьства-бизнесмена-d-35070920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363368"/>
            <a:ext cx="2978644" cy="1863942"/>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3548" y="2895786"/>
            <a:ext cx="2232248" cy="1815882"/>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Обращение с жалобой на постановление об административном правонарушении – в срок, не превышающий 10 суток со дня вручения или получения копии постановления</a:t>
            </a:r>
            <a:endParaRPr lang="ru-RU" sz="1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004048" y="931614"/>
            <a:ext cx="2978644" cy="2031325"/>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Жалоба на постановление по делу об административном правонарушении подлежит рассмотрению в 10-дневный срок со дня ее поступления в орган, должностному лицу, правомочным рассматривать жалобу </a:t>
            </a:r>
          </a:p>
          <a:p>
            <a:endParaRPr lang="ru-RU" sz="1400" b="1" dirty="0">
              <a:latin typeface="Times New Roman" panose="02020603050405020304" pitchFamily="18" charset="0"/>
              <a:cs typeface="Times New Roman" panose="02020603050405020304" pitchFamily="18" charset="0"/>
            </a:endParaRPr>
          </a:p>
        </p:txBody>
      </p:sp>
      <p:cxnSp>
        <p:nvCxnSpPr>
          <p:cNvPr id="6" name="Прямая соединительная линия 5"/>
          <p:cNvCxnSpPr/>
          <p:nvPr/>
        </p:nvCxnSpPr>
        <p:spPr>
          <a:xfrm>
            <a:off x="7884368" y="2463738"/>
            <a:ext cx="0" cy="194421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7982600" y="2313482"/>
            <a:ext cx="0" cy="194421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8388424" y="4583073"/>
            <a:ext cx="441146" cy="400110"/>
          </a:xfrm>
          <a:prstGeom prst="rect">
            <a:avLst/>
          </a:prstGeom>
        </p:spPr>
        <p:txBody>
          <a:bodyPr wrap="none">
            <a:spAutoFit/>
          </a:bodyPr>
          <a:lstStyle/>
          <a:p>
            <a:r>
              <a:rPr lang="ru-RU" sz="2000" b="1" dirty="0" smtClean="0">
                <a:solidFill>
                  <a:schemeClr val="bg1"/>
                </a:solidFill>
                <a:latin typeface="Times New Roman" panose="02020603050405020304" pitchFamily="18" charset="0"/>
                <a:cs typeface="Times New Roman" panose="02020603050405020304" pitchFamily="18" charset="0"/>
              </a:rPr>
              <a:t>10</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555776" y="4347116"/>
            <a:ext cx="5096908" cy="523220"/>
          </a:xfrm>
          <a:prstGeom prst="rect">
            <a:avLst/>
          </a:prstGeom>
          <a:noFill/>
        </p:spPr>
        <p:txBody>
          <a:bodyPr wrap="none" rtlCol="0">
            <a:spAutoFit/>
          </a:bodyPr>
          <a:lstStyle/>
          <a:p>
            <a:r>
              <a:rPr lang="ru-RU" sz="1400" dirty="0" smtClean="0">
                <a:latin typeface="Times New Roman" panose="02020603050405020304" pitchFamily="18" charset="0"/>
                <a:cs typeface="Times New Roman" panose="02020603050405020304" pitchFamily="18" charset="0"/>
              </a:rPr>
              <a:t>Поступила 41 жалоба, что составляет 9% от общего количества </a:t>
            </a:r>
          </a:p>
          <a:p>
            <a:r>
              <a:rPr lang="ru-RU" sz="1400" dirty="0" smtClean="0">
                <a:latin typeface="Times New Roman" panose="02020603050405020304" pitchFamily="18" charset="0"/>
                <a:cs typeface="Times New Roman" panose="02020603050405020304" pitchFamily="18" charset="0"/>
              </a:rPr>
              <a:t>поступивших, рассмотрено – 18 жалоб, удовлетворено - 17</a:t>
            </a:r>
            <a:endParaRPr lang="ru-RU" sz="1400"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7884368" y="3939902"/>
            <a:ext cx="49116" cy="21602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5363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1926" y="1"/>
            <a:ext cx="7337901" cy="627534"/>
          </a:xfrm>
        </p:spPr>
        <p:txBody>
          <a:bodyPr>
            <a:normAutofit/>
          </a:bodyPr>
          <a:lstStyle/>
          <a:p>
            <a:pPr algn="ctr"/>
            <a:r>
              <a:rPr lang="ru-RU" sz="1600" i="1" cap="none" dirty="0" smtClean="0">
                <a:solidFill>
                  <a:schemeClr val="bg2">
                    <a:lumMod val="50000"/>
                  </a:schemeClr>
                </a:solidFill>
                <a:latin typeface="Times New Roman" panose="02020603050405020304" pitchFamily="18" charset="0"/>
                <a:cs typeface="Times New Roman" panose="02020603050405020304" pitchFamily="18" charset="0"/>
              </a:rPr>
              <a:t>Федеральный  закон от 02.05.2006 №59-ФЗ «О порядке рассмотрения обращений граждан Российской Федерации»</a:t>
            </a:r>
            <a:endParaRPr lang="ru-RU" sz="1600" i="1" cap="none"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755576" y="809852"/>
            <a:ext cx="5112568" cy="270030"/>
          </a:xfrm>
          <a:prstGeom prst="round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schemeClr val="tx1"/>
                </a:solidFill>
                <a:latin typeface="Times New Roman" panose="02020603050405020304" pitchFamily="18" charset="0"/>
                <a:cs typeface="Times New Roman" panose="02020603050405020304" pitchFamily="18" charset="0"/>
              </a:rPr>
              <a:t>Рассмотрение жалоб в течение 30 дней со дня регистрации</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647721" y="1180746"/>
            <a:ext cx="7596687" cy="342900"/>
          </a:xfrm>
          <a:prstGeom prst="round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1"/>
                </a:solidFill>
                <a:latin typeface="Times New Roman" panose="02020603050405020304" pitchFamily="18" charset="0"/>
                <a:cs typeface="Times New Roman" panose="02020603050405020304" pitchFamily="18" charset="0"/>
              </a:rPr>
              <a:t>Госорган, орган местного самоуправления или должностное лицо дает письменный ответ по существу, за исключением следующих случаев, если:</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647721" y="1661163"/>
            <a:ext cx="3816424" cy="446581"/>
          </a:xfrm>
          <a:prstGeom prst="round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chemeClr val="tx1"/>
                </a:solidFill>
                <a:latin typeface="Times New Roman" panose="02020603050405020304" pitchFamily="18" charset="0"/>
                <a:cs typeface="Times New Roman" panose="02020603050405020304" pitchFamily="18" charset="0"/>
              </a:rPr>
              <a:t>обращение касается обжалования судебного </a:t>
            </a:r>
            <a:r>
              <a:rPr lang="ru-RU" sz="1200" b="1" dirty="0" smtClean="0">
                <a:solidFill>
                  <a:schemeClr val="tx1"/>
                </a:solidFill>
                <a:latin typeface="Times New Roman" panose="02020603050405020304" pitchFamily="18" charset="0"/>
                <a:cs typeface="Times New Roman" panose="02020603050405020304" pitchFamily="18" charset="0"/>
              </a:rPr>
              <a:t>решения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640917" y="2217382"/>
            <a:ext cx="3816424" cy="675075"/>
          </a:xfrm>
          <a:prstGeom prst="round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chemeClr val="tx1"/>
                </a:solidFill>
                <a:latin typeface="Times New Roman" panose="02020603050405020304" pitchFamily="18" charset="0"/>
                <a:cs typeface="Times New Roman" panose="02020603050405020304" pitchFamily="18" charset="0"/>
              </a:rPr>
              <a:t>в обращении содержатся нецензурные либо оскорбительные выражения, угрозы жизни, здоровью и имуществу должностного лица, а также членов его </a:t>
            </a:r>
            <a:r>
              <a:rPr lang="ru-RU" sz="1200" b="1" dirty="0" smtClean="0">
                <a:solidFill>
                  <a:schemeClr val="tx1"/>
                </a:solidFill>
                <a:latin typeface="Times New Roman" panose="02020603050405020304" pitchFamily="18" charset="0"/>
                <a:cs typeface="Times New Roman" panose="02020603050405020304" pitchFamily="18" charset="0"/>
              </a:rPr>
              <a:t>семьи </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637137" y="3075806"/>
            <a:ext cx="3820204" cy="420127"/>
          </a:xfrm>
          <a:prstGeom prst="round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chemeClr val="tx1"/>
                </a:solidFill>
                <a:latin typeface="Times New Roman" panose="02020603050405020304" pitchFamily="18" charset="0"/>
                <a:cs typeface="Times New Roman" panose="02020603050405020304" pitchFamily="18" charset="0"/>
              </a:rPr>
              <a:t>текст письменного обращения не поддается прочтению</a:t>
            </a:r>
          </a:p>
        </p:txBody>
      </p:sp>
      <p:sp>
        <p:nvSpPr>
          <p:cNvPr id="8" name="Скругленный прямоугольник 7"/>
          <p:cNvSpPr/>
          <p:nvPr/>
        </p:nvSpPr>
        <p:spPr>
          <a:xfrm>
            <a:off x="4574490" y="1661163"/>
            <a:ext cx="3669918" cy="1054603"/>
          </a:xfrm>
          <a:prstGeom prst="round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chemeClr val="tx1"/>
                </a:solidFill>
                <a:latin typeface="Times New Roman" panose="02020603050405020304" pitchFamily="18" charset="0"/>
                <a:cs typeface="Times New Roman" panose="02020603050405020304" pitchFamily="18" charset="0"/>
              </a:rPr>
              <a:t>в обращении содержится вопрос, на который гражданину неоднократно давались письменные ответы по существу в связи с ранее направляемыми обращениями, адресаты таких обращений совпадают и в обращении не приводятся новые доводы или обстоятельства</a:t>
            </a:r>
          </a:p>
        </p:txBody>
      </p:sp>
      <p:sp>
        <p:nvSpPr>
          <p:cNvPr id="9" name="Скругленный прямоугольник 8"/>
          <p:cNvSpPr/>
          <p:nvPr/>
        </p:nvSpPr>
        <p:spPr>
          <a:xfrm>
            <a:off x="4574490" y="2787774"/>
            <a:ext cx="3669918" cy="774382"/>
          </a:xfrm>
          <a:prstGeom prst="round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smtClean="0">
              <a:solidFill>
                <a:schemeClr val="tx1"/>
              </a:solidFill>
              <a:latin typeface="Times New Roman" panose="02020603050405020304" pitchFamily="18" charset="0"/>
              <a:cs typeface="Times New Roman" panose="02020603050405020304" pitchFamily="18" charset="0"/>
            </a:endParaRPr>
          </a:p>
          <a:p>
            <a:r>
              <a:rPr lang="ru-RU" sz="1200" b="1" dirty="0" smtClean="0">
                <a:solidFill>
                  <a:schemeClr val="tx1"/>
                </a:solidFill>
                <a:latin typeface="Times New Roman" panose="02020603050405020304" pitchFamily="18" charset="0"/>
                <a:cs typeface="Times New Roman" panose="02020603050405020304" pitchFamily="18" charset="0"/>
              </a:rPr>
              <a:t>ответ </a:t>
            </a:r>
            <a:r>
              <a:rPr lang="ru-RU" sz="1200" b="1" dirty="0">
                <a:solidFill>
                  <a:schemeClr val="tx1"/>
                </a:solidFill>
                <a:latin typeface="Times New Roman" panose="02020603050405020304" pitchFamily="18" charset="0"/>
                <a:cs typeface="Times New Roman" panose="02020603050405020304" pitchFamily="18" charset="0"/>
              </a:rPr>
              <a:t>на поставленный в обращении вопрос, затрагивающий интересы неопределенного круга лиц, размещен на официальном сайте соответствующего органа</a:t>
            </a:r>
          </a:p>
          <a:p>
            <a:endParaRPr lang="ru-RU" sz="1200" dirty="0"/>
          </a:p>
        </p:txBody>
      </p:sp>
      <p:sp>
        <p:nvSpPr>
          <p:cNvPr id="10" name="Скругленный прямоугольник 9"/>
          <p:cNvSpPr/>
          <p:nvPr/>
        </p:nvSpPr>
        <p:spPr>
          <a:xfrm>
            <a:off x="4574490" y="3693762"/>
            <a:ext cx="3669918" cy="768198"/>
          </a:xfrm>
          <a:prstGeom prst="round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chemeClr val="tx1"/>
                </a:solidFill>
                <a:latin typeface="Times New Roman" panose="02020603050405020304" pitchFamily="18" charset="0"/>
                <a:cs typeface="Times New Roman" panose="02020603050405020304" pitchFamily="18" charset="0"/>
              </a:rPr>
              <a:t>ответ по существу поставленного в обращении вопроса не может быть дан без разглашения сведений, составляющих государственную или иную охраняемую федеральным законом тайну</a:t>
            </a:r>
          </a:p>
        </p:txBody>
      </p:sp>
      <p:sp>
        <p:nvSpPr>
          <p:cNvPr id="11" name="Скругленный прямоугольник 10"/>
          <p:cNvSpPr/>
          <p:nvPr/>
        </p:nvSpPr>
        <p:spPr>
          <a:xfrm>
            <a:off x="640916" y="3634404"/>
            <a:ext cx="3806595" cy="443457"/>
          </a:xfrm>
          <a:prstGeom prst="round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chemeClr val="tx1"/>
                </a:solidFill>
                <a:latin typeface="Times New Roman" panose="02020603050405020304" pitchFamily="18" charset="0"/>
                <a:cs typeface="Times New Roman" panose="02020603050405020304" pitchFamily="18" charset="0"/>
              </a:rPr>
              <a:t>текст письменного обращения не позволяет определить его суть</a:t>
            </a:r>
          </a:p>
        </p:txBody>
      </p:sp>
      <p:sp>
        <p:nvSpPr>
          <p:cNvPr id="13" name="Выноска со стрелками влево/вправо 12"/>
          <p:cNvSpPr/>
          <p:nvPr/>
        </p:nvSpPr>
        <p:spPr>
          <a:xfrm>
            <a:off x="4138864" y="1374564"/>
            <a:ext cx="650562" cy="432054"/>
          </a:xfrm>
          <a:prstGeom prst="leftRightArrowCallout">
            <a:avLst/>
          </a:prstGeom>
          <a:solidFill>
            <a:schemeClr val="accent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395536" y="4461960"/>
            <a:ext cx="5037598" cy="523220"/>
          </a:xfrm>
          <a:prstGeom prst="rect">
            <a:avLst/>
          </a:prstGeom>
          <a:noFill/>
        </p:spPr>
        <p:txBody>
          <a:bodyPr wrap="none" rtlCol="0">
            <a:spAutoFit/>
          </a:bodyPr>
          <a:lstStyle/>
          <a:p>
            <a:r>
              <a:rPr lang="ru-RU" sz="1400" dirty="0" smtClean="0">
                <a:latin typeface="Times New Roman" panose="02020603050405020304" pitchFamily="18" charset="0"/>
                <a:cs typeface="Times New Roman" panose="02020603050405020304" pitchFamily="18" charset="0"/>
              </a:rPr>
              <a:t>поступило 27 жалоб , что составляет 6% от общего количества </a:t>
            </a:r>
          </a:p>
          <a:p>
            <a:r>
              <a:rPr lang="ru-RU" sz="1400" dirty="0" smtClean="0">
                <a:latin typeface="Times New Roman" panose="02020603050405020304" pitchFamily="18" charset="0"/>
                <a:cs typeface="Times New Roman" panose="02020603050405020304" pitchFamily="18" charset="0"/>
              </a:rPr>
              <a:t>поступивших, рассмотрено – 10, удовлетворена - 1 </a:t>
            </a:r>
            <a:endParaRPr lang="ru-RU" sz="1400"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8388424" y="4557530"/>
            <a:ext cx="431657" cy="400110"/>
          </a:xfrm>
          <a:prstGeom prst="rect">
            <a:avLst/>
          </a:prstGeom>
        </p:spPr>
        <p:txBody>
          <a:bodyPr wrap="none">
            <a:spAutoFit/>
          </a:bodyPr>
          <a:lstStyle/>
          <a:p>
            <a:r>
              <a:rPr lang="ru-RU" sz="2000" b="1" dirty="0" smtClean="0">
                <a:solidFill>
                  <a:schemeClr val="bg1"/>
                </a:solidFill>
                <a:latin typeface="Times New Roman" panose="02020603050405020304" pitchFamily="18" charset="0"/>
                <a:cs typeface="Times New Roman" panose="02020603050405020304" pitchFamily="18" charset="0"/>
              </a:rPr>
              <a:t>1</a:t>
            </a:r>
            <a:r>
              <a:rPr lang="en-US" sz="2000" b="1" dirty="0" smtClean="0">
                <a:solidFill>
                  <a:schemeClr val="bg1"/>
                </a:solidFill>
                <a:latin typeface="Times New Roman" panose="02020603050405020304" pitchFamily="18" charset="0"/>
                <a:cs typeface="Times New Roman" panose="02020603050405020304" pitchFamily="18" charset="0"/>
              </a:rPr>
              <a:t>1</a:t>
            </a:r>
            <a:endParaRPr lang="ru-RU"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50122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Заголовок 1"/>
          <p:cNvSpPr>
            <a:spLocks noGrp="1"/>
          </p:cNvSpPr>
          <p:nvPr>
            <p:ph type="ctrTitle"/>
          </p:nvPr>
        </p:nvSpPr>
        <p:spPr>
          <a:xfrm>
            <a:off x="685800" y="2795592"/>
            <a:ext cx="7772400" cy="1101725"/>
          </a:xfrm>
        </p:spPr>
        <p:txBody>
          <a:bodyPr>
            <a:normAutofit fontScale="90000"/>
          </a:bodyPr>
          <a:lstStyle/>
          <a:p>
            <a:pPr algn="ctr" defTabSz="805404" eaLnBrk="1" hangingPunct="1">
              <a:defRPr/>
            </a:pPr>
            <a:r>
              <a:rPr lang="ru-RU" altLang="ru-RU" sz="2300" dirty="0" smtClean="0">
                <a:latin typeface="Times New Roman" pitchFamily="18" charset="0"/>
                <a:cs typeface="Times New Roman" pitchFamily="18" charset="0"/>
              </a:rPr>
              <a:t>Спасибо </a:t>
            </a:r>
            <a:r>
              <a:rPr lang="ru-RU" altLang="ru-RU" sz="2300" dirty="0">
                <a:latin typeface="Times New Roman" pitchFamily="18" charset="0"/>
                <a:cs typeface="Times New Roman" pitchFamily="18" charset="0"/>
              </a:rPr>
              <a:t>за </a:t>
            </a:r>
            <a:r>
              <a:rPr lang="ru-RU" altLang="ru-RU" sz="2300" dirty="0" smtClean="0">
                <a:latin typeface="Times New Roman" pitchFamily="18" charset="0"/>
                <a:cs typeface="Times New Roman" pitchFamily="18" charset="0"/>
              </a:rPr>
              <a:t>внимание!</a:t>
            </a:r>
            <a:r>
              <a:rPr lang="ru-RU" altLang="ru-RU" sz="2300" dirty="0">
                <a:latin typeface="Times New Roman" pitchFamily="18" charset="0"/>
                <a:cs typeface="Times New Roman" pitchFamily="18" charset="0"/>
              </a:rPr>
              <a:t/>
            </a:r>
            <a:br>
              <a:rPr lang="ru-RU" altLang="ru-RU" sz="2300" dirty="0">
                <a:latin typeface="Times New Roman" pitchFamily="18" charset="0"/>
                <a:cs typeface="Times New Roman" pitchFamily="18" charset="0"/>
              </a:rPr>
            </a:br>
            <a:r>
              <a:rPr lang="ru-RU" altLang="ru-RU" sz="2600" dirty="0">
                <a:cs typeface="Arial" pitchFamily="34" charset="0"/>
              </a:rPr>
              <a:t/>
            </a:r>
            <a:br>
              <a:rPr lang="ru-RU" altLang="ru-RU" sz="2600" dirty="0">
                <a:cs typeface="Arial" pitchFamily="34" charset="0"/>
              </a:rPr>
            </a:br>
            <a:endParaRPr lang="ru-RU" altLang="ru-RU" sz="2300" dirty="0"/>
          </a:p>
        </p:txBody>
      </p:sp>
      <p:sp>
        <p:nvSpPr>
          <p:cNvPr id="48131" name="TextBox 4"/>
          <p:cNvSpPr txBox="1">
            <a:spLocks noChangeArrowheads="1"/>
          </p:cNvSpPr>
          <p:nvPr/>
        </p:nvSpPr>
        <p:spPr bwMode="auto">
          <a:xfrm>
            <a:off x="2847976" y="1738313"/>
            <a:ext cx="35718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045" tIns="39025" rIns="78045" bIns="39025" anchor="ctr"/>
          <a:lstStyle>
            <a:lvl1pPr defTabSz="787400">
              <a:defRPr sz="2000">
                <a:solidFill>
                  <a:srgbClr val="000000"/>
                </a:solidFill>
                <a:latin typeface="Calibri" pitchFamily="34" charset="0"/>
              </a:defRPr>
            </a:lvl1pPr>
            <a:lvl2pPr marL="742950" indent="-285750" defTabSz="787400">
              <a:defRPr sz="2000">
                <a:solidFill>
                  <a:srgbClr val="000000"/>
                </a:solidFill>
                <a:latin typeface="Calibri" pitchFamily="34" charset="0"/>
              </a:defRPr>
            </a:lvl2pPr>
            <a:lvl3pPr marL="1143000" indent="-228600" defTabSz="787400">
              <a:defRPr sz="2000">
                <a:solidFill>
                  <a:srgbClr val="000000"/>
                </a:solidFill>
                <a:latin typeface="Calibri" pitchFamily="34" charset="0"/>
              </a:defRPr>
            </a:lvl3pPr>
            <a:lvl4pPr marL="1600200" indent="-228600" defTabSz="787400">
              <a:defRPr sz="2000">
                <a:solidFill>
                  <a:srgbClr val="000000"/>
                </a:solidFill>
                <a:latin typeface="Calibri" pitchFamily="34" charset="0"/>
              </a:defRPr>
            </a:lvl4pPr>
            <a:lvl5pPr marL="2057400" indent="-228600" defTabSz="787400">
              <a:defRPr sz="2000">
                <a:solidFill>
                  <a:srgbClr val="000000"/>
                </a:solidFill>
                <a:latin typeface="Calibri" pitchFamily="34" charset="0"/>
              </a:defRPr>
            </a:lvl5pPr>
            <a:lvl6pPr marL="2514600" indent="-228600" defTabSz="787400" eaLnBrk="0" fontAlgn="base" hangingPunct="0">
              <a:spcBef>
                <a:spcPct val="0"/>
              </a:spcBef>
              <a:spcAft>
                <a:spcPct val="0"/>
              </a:spcAft>
              <a:defRPr sz="2000">
                <a:solidFill>
                  <a:srgbClr val="000000"/>
                </a:solidFill>
                <a:latin typeface="Calibri" pitchFamily="34" charset="0"/>
              </a:defRPr>
            </a:lvl6pPr>
            <a:lvl7pPr marL="2971800" indent="-228600" defTabSz="787400" eaLnBrk="0" fontAlgn="base" hangingPunct="0">
              <a:spcBef>
                <a:spcPct val="0"/>
              </a:spcBef>
              <a:spcAft>
                <a:spcPct val="0"/>
              </a:spcAft>
              <a:defRPr sz="2000">
                <a:solidFill>
                  <a:srgbClr val="000000"/>
                </a:solidFill>
                <a:latin typeface="Calibri" pitchFamily="34" charset="0"/>
              </a:defRPr>
            </a:lvl7pPr>
            <a:lvl8pPr marL="3429000" indent="-228600" defTabSz="787400" eaLnBrk="0" fontAlgn="base" hangingPunct="0">
              <a:spcBef>
                <a:spcPct val="0"/>
              </a:spcBef>
              <a:spcAft>
                <a:spcPct val="0"/>
              </a:spcAft>
              <a:defRPr sz="2000">
                <a:solidFill>
                  <a:srgbClr val="000000"/>
                </a:solidFill>
                <a:latin typeface="Calibri" pitchFamily="34" charset="0"/>
              </a:defRPr>
            </a:lvl8pPr>
            <a:lvl9pPr marL="3886200" indent="-228600" defTabSz="787400" eaLnBrk="0" fontAlgn="base" hangingPunct="0">
              <a:spcBef>
                <a:spcPct val="0"/>
              </a:spcBef>
              <a:spcAft>
                <a:spcPct val="0"/>
              </a:spcAft>
              <a:defRPr sz="2000">
                <a:solidFill>
                  <a:srgbClr val="000000"/>
                </a:solidFill>
                <a:latin typeface="Calibri" pitchFamily="34" charset="0"/>
              </a:defRPr>
            </a:lvl9pPr>
          </a:lstStyle>
          <a:p>
            <a:pPr algn="ctr" fontAlgn="base">
              <a:spcBef>
                <a:spcPct val="0"/>
              </a:spcBef>
              <a:spcAft>
                <a:spcPct val="0"/>
              </a:spcAft>
            </a:pPr>
            <a:endParaRPr lang="ru-RU" altLang="ru-RU" sz="1800" b="1">
              <a:solidFill>
                <a:srgbClr val="FFFFFF"/>
              </a:solidFill>
              <a:latin typeface="Arial Narrow" pitchFamily="34" charset="0"/>
            </a:endParaRPr>
          </a:p>
        </p:txBody>
      </p:sp>
    </p:spTree>
    <p:extLst>
      <p:ext uri="{BB962C8B-B14F-4D97-AF65-F5344CB8AC3E}">
        <p14:creationId xmlns:p14="http://schemas.microsoft.com/office/powerpoint/2010/main" val="10502384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1926" y="267494"/>
            <a:ext cx="7782522" cy="252028"/>
          </a:xfrm>
        </p:spPr>
        <p:txBody>
          <a:bodyPr>
            <a:noAutofit/>
          </a:bodyPr>
          <a:lstStyle/>
          <a:p>
            <a:r>
              <a:rPr lang="ru-RU" sz="2800" i="1" cap="none" dirty="0" smtClean="0">
                <a:solidFill>
                  <a:schemeClr val="tx2">
                    <a:lumMod val="75000"/>
                  </a:schemeClr>
                </a:solidFill>
                <a:latin typeface="Times New Roman" panose="02020603050405020304" pitchFamily="18" charset="0"/>
                <a:cs typeface="Times New Roman" panose="02020603050405020304" pitchFamily="18" charset="0"/>
              </a:rPr>
              <a:t>Досудебное урегулирование налогового спора</a:t>
            </a:r>
            <a:endParaRPr lang="ru-RU" sz="2800" i="1" cap="none"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5126" name="Picture 6" descr="C:\Users\6400-02-904\Documents\СЛАЙДЫ\Новая папка (2)\и-юстрация-сочините-ьства-бизнесмена-d-35070920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756208"/>
            <a:ext cx="1347528" cy="951446"/>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6400-02-904\Documents\СЛАЙДЫ\Новая папка (2)\5525506_stock-photo-police-officer-writing-a-tick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513" y="3691399"/>
            <a:ext cx="1284728" cy="10483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35697" y="4313838"/>
            <a:ext cx="1602233" cy="646331"/>
          </a:xfrm>
          <a:prstGeom prst="rect">
            <a:avLst/>
          </a:prstGeom>
          <a:noFill/>
        </p:spPr>
        <p:txBody>
          <a:bodyPr wrap="none" rtlCol="0">
            <a:spAutoFit/>
          </a:bodyPr>
          <a:lstStyle/>
          <a:p>
            <a:r>
              <a:rPr lang="ru-RU" sz="1200" b="1" dirty="0" smtClean="0">
                <a:latin typeface="Times New Roman" panose="02020603050405020304" pitchFamily="18" charset="0"/>
                <a:cs typeface="Times New Roman" panose="02020603050405020304" pitchFamily="18" charset="0"/>
              </a:rPr>
              <a:t>Вынесение решения</a:t>
            </a:r>
          </a:p>
          <a:p>
            <a:r>
              <a:rPr lang="ru-RU" sz="1200" b="1" dirty="0" smtClean="0">
                <a:latin typeface="Times New Roman" panose="02020603050405020304" pitchFamily="18" charset="0"/>
                <a:cs typeface="Times New Roman" panose="02020603050405020304" pitchFamily="18" charset="0"/>
              </a:rPr>
              <a:t>о привлечении к</a:t>
            </a:r>
          </a:p>
          <a:p>
            <a:r>
              <a:rPr lang="ru-RU" sz="1200" b="1" dirty="0" smtClean="0">
                <a:latin typeface="Times New Roman" panose="02020603050405020304" pitchFamily="18" charset="0"/>
                <a:cs typeface="Times New Roman" panose="02020603050405020304" pitchFamily="18" charset="0"/>
              </a:rPr>
              <a:t>ответственности</a:t>
            </a:r>
            <a:endParaRPr lang="ru-RU" sz="12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48571" y="2757936"/>
            <a:ext cx="1931939" cy="646331"/>
          </a:xfrm>
          <a:prstGeom prst="rect">
            <a:avLst/>
          </a:prstGeom>
          <a:noFill/>
        </p:spPr>
        <p:txBody>
          <a:bodyPr wrap="none" rtlCol="0">
            <a:spAutoFit/>
          </a:bodyPr>
          <a:lstStyle/>
          <a:p>
            <a:r>
              <a:rPr lang="ru-RU" sz="1200" b="1" dirty="0" smtClean="0">
                <a:latin typeface="Times New Roman" panose="02020603050405020304" pitchFamily="18" charset="0"/>
                <a:cs typeface="Times New Roman" panose="02020603050405020304" pitchFamily="18" charset="0"/>
              </a:rPr>
              <a:t>Подача апелляционной </a:t>
            </a:r>
            <a:endParaRPr lang="en-US" sz="1200" b="1" dirty="0" smtClean="0">
              <a:latin typeface="Times New Roman" panose="02020603050405020304" pitchFamily="18" charset="0"/>
              <a:cs typeface="Times New Roman" panose="02020603050405020304" pitchFamily="18" charset="0"/>
            </a:endParaRPr>
          </a:p>
          <a:p>
            <a:r>
              <a:rPr lang="ru-RU" sz="1200" b="1" dirty="0" smtClean="0">
                <a:latin typeface="Times New Roman" panose="02020603050405020304" pitchFamily="18" charset="0"/>
                <a:cs typeface="Times New Roman" panose="02020603050405020304" pitchFamily="18" charset="0"/>
              </a:rPr>
              <a:t>жалобы – 1 месяц со дня </a:t>
            </a:r>
            <a:endParaRPr lang="en-US" sz="1200" b="1" dirty="0" smtClean="0">
              <a:latin typeface="Times New Roman" panose="02020603050405020304" pitchFamily="18" charset="0"/>
              <a:cs typeface="Times New Roman" panose="02020603050405020304" pitchFamily="18" charset="0"/>
            </a:endParaRPr>
          </a:p>
          <a:p>
            <a:r>
              <a:rPr lang="ru-RU" sz="1200" b="1" dirty="0" smtClean="0">
                <a:latin typeface="Times New Roman" panose="02020603050405020304" pitchFamily="18" charset="0"/>
                <a:cs typeface="Times New Roman" panose="02020603050405020304" pitchFamily="18" charset="0"/>
              </a:rPr>
              <a:t>получения решения</a:t>
            </a:r>
            <a:endParaRPr lang="ru-RU" sz="1200" b="1" dirty="0">
              <a:latin typeface="Times New Roman" panose="02020603050405020304" pitchFamily="18" charset="0"/>
              <a:cs typeface="Times New Roman" panose="02020603050405020304" pitchFamily="18" charset="0"/>
            </a:endParaRPr>
          </a:p>
        </p:txBody>
      </p:sp>
      <p:pic>
        <p:nvPicPr>
          <p:cNvPr id="5128" name="Picture 8" descr="C:\Users\6400-02-904\Documents\СЛАЙДЫ\Новая папка (2)\depositphotos_8318376-stock-photo-man-finding-an-ide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460" y="1761237"/>
            <a:ext cx="1491250" cy="9951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870765" y="1788440"/>
            <a:ext cx="3240360" cy="1938992"/>
          </a:xfrm>
          <a:prstGeom prst="rect">
            <a:avLst/>
          </a:prstGeom>
          <a:noFill/>
        </p:spPr>
        <p:txBody>
          <a:bodyPr wrap="square" rtlCol="0">
            <a:spAutoFit/>
          </a:bodyPr>
          <a:lstStyle/>
          <a:p>
            <a:r>
              <a:rPr lang="ru-RU" sz="1200" b="1" dirty="0">
                <a:latin typeface="Times New Roman" panose="02020603050405020304" pitchFamily="18" charset="0"/>
                <a:cs typeface="Times New Roman" panose="02020603050405020304" pitchFamily="18" charset="0"/>
              </a:rPr>
              <a:t>Решение УФНС по жалобе </a:t>
            </a:r>
            <a:r>
              <a:rPr lang="ru-RU" sz="1200" b="1" dirty="0" smtClean="0">
                <a:latin typeface="Times New Roman" panose="02020603050405020304" pitchFamily="18" charset="0"/>
                <a:cs typeface="Times New Roman" panose="02020603050405020304" pitchFamily="18" charset="0"/>
              </a:rPr>
              <a:t>(ап. жалобе) н</a:t>
            </a:r>
          </a:p>
          <a:p>
            <a:r>
              <a:rPr lang="ru-RU" sz="1200" b="1" dirty="0" smtClean="0">
                <a:latin typeface="Times New Roman" panose="02020603050405020304" pitchFamily="18" charset="0"/>
                <a:cs typeface="Times New Roman" panose="02020603050405020304" pitchFamily="18" charset="0"/>
              </a:rPr>
              <a:t>а </a:t>
            </a:r>
            <a:r>
              <a:rPr lang="ru-RU" sz="1200" b="1" dirty="0">
                <a:latin typeface="Times New Roman" panose="02020603050405020304" pitchFamily="18" charset="0"/>
                <a:cs typeface="Times New Roman" panose="02020603050405020304" pitchFamily="18" charset="0"/>
              </a:rPr>
              <a:t>решение налогового органа, </a:t>
            </a:r>
            <a:r>
              <a:rPr lang="ru-RU" sz="1200" b="1" dirty="0" smtClean="0">
                <a:latin typeface="Times New Roman" panose="02020603050405020304" pitchFamily="18" charset="0"/>
                <a:cs typeface="Times New Roman" panose="02020603050405020304" pitchFamily="18" charset="0"/>
              </a:rPr>
              <a:t>вынесенное </a:t>
            </a:r>
            <a:r>
              <a:rPr lang="ru-RU" sz="1200" b="1" dirty="0">
                <a:latin typeface="Times New Roman" panose="02020603050405020304" pitchFamily="18" charset="0"/>
                <a:cs typeface="Times New Roman" panose="02020603050405020304" pitchFamily="18" charset="0"/>
              </a:rPr>
              <a:t>по ст. 101 НК РФ, </a:t>
            </a:r>
            <a:r>
              <a:rPr lang="ru-RU" sz="1200" b="1" dirty="0" smtClean="0">
                <a:latin typeface="Times New Roman" panose="02020603050405020304" pitchFamily="18" charset="0"/>
                <a:cs typeface="Times New Roman" panose="02020603050405020304" pitchFamily="18" charset="0"/>
              </a:rPr>
              <a:t>принимается </a:t>
            </a:r>
            <a:r>
              <a:rPr lang="ru-RU" sz="1200" b="1" dirty="0">
                <a:latin typeface="Times New Roman" panose="02020603050405020304" pitchFamily="18" charset="0"/>
                <a:cs typeface="Times New Roman" panose="02020603050405020304" pitchFamily="18" charset="0"/>
              </a:rPr>
              <a:t>в течение месяца со дня получения жалобы. Срок рассмотрения может быть продлен не более чем на один месяц.</a:t>
            </a:r>
          </a:p>
          <a:p>
            <a:r>
              <a:rPr lang="ru-RU" sz="1200" b="1" dirty="0" smtClean="0">
                <a:latin typeface="Times New Roman" panose="02020603050405020304" pitchFamily="18" charset="0"/>
                <a:cs typeface="Times New Roman" panose="02020603050405020304" pitchFamily="18" charset="0"/>
              </a:rPr>
              <a:t>Решение </a:t>
            </a:r>
            <a:r>
              <a:rPr lang="ru-RU" sz="1200" b="1" dirty="0">
                <a:latin typeface="Times New Roman" panose="02020603050405020304" pitchFamily="18" charset="0"/>
                <a:cs typeface="Times New Roman" panose="02020603050405020304" pitchFamily="18" charset="0"/>
              </a:rPr>
              <a:t>по иным жалобам принимается в течение 15 дней. Срок может быть продлен, но не более чем на 15 дней </a:t>
            </a:r>
          </a:p>
          <a:p>
            <a:endParaRPr lang="ru-RU" sz="1200" b="1" dirty="0">
              <a:latin typeface="Times New Roman" panose="02020603050405020304" pitchFamily="18" charset="0"/>
              <a:cs typeface="Times New Roman" panose="02020603050405020304" pitchFamily="18" charset="0"/>
            </a:endParaRPr>
          </a:p>
        </p:txBody>
      </p:sp>
      <p:pic>
        <p:nvPicPr>
          <p:cNvPr id="5129" name="Picture 9" descr="C:\Users\6400-02-904\Documents\СЛАЙДЫ\Новая папка (2)\depositphotos_26388797-stock-photo-3d-white-man-points-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0945" y="3637934"/>
            <a:ext cx="1491544" cy="8832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030943" y="4416592"/>
            <a:ext cx="2489592" cy="646331"/>
          </a:xfrm>
          <a:prstGeom prst="rect">
            <a:avLst/>
          </a:prstGeom>
          <a:noFill/>
        </p:spPr>
        <p:txBody>
          <a:bodyPr wrap="none" rtlCol="0">
            <a:spAutoFit/>
          </a:bodyPr>
          <a:lstStyle/>
          <a:p>
            <a:r>
              <a:rPr lang="ru-RU" sz="1200" b="1" dirty="0" smtClean="0">
                <a:latin typeface="Times New Roman" panose="02020603050405020304" pitchFamily="18" charset="0"/>
                <a:cs typeface="Times New Roman" panose="02020603050405020304" pitchFamily="18" charset="0"/>
              </a:rPr>
              <a:t>Решение вступает в силу </a:t>
            </a:r>
          </a:p>
          <a:p>
            <a:r>
              <a:rPr lang="ru-RU" sz="1200" b="1" dirty="0" smtClean="0">
                <a:latin typeface="Times New Roman" panose="02020603050405020304" pitchFamily="18" charset="0"/>
                <a:cs typeface="Times New Roman" panose="02020603050405020304" pitchFamily="18" charset="0"/>
              </a:rPr>
              <a:t>со дня принятия решения УФНС</a:t>
            </a:r>
          </a:p>
          <a:p>
            <a:r>
              <a:rPr lang="ru-RU" sz="1200" b="1" dirty="0" smtClean="0">
                <a:latin typeface="Times New Roman" panose="02020603050405020304" pitchFamily="18" charset="0"/>
                <a:cs typeface="Times New Roman" panose="02020603050405020304" pitchFamily="18" charset="0"/>
              </a:rPr>
              <a:t>по апелляционной жалобе</a:t>
            </a:r>
            <a:endParaRPr lang="ru-RU" sz="1200" b="1" dirty="0">
              <a:latin typeface="Times New Roman" panose="02020603050405020304" pitchFamily="18" charset="0"/>
              <a:cs typeface="Times New Roman" panose="02020603050405020304" pitchFamily="18" charset="0"/>
            </a:endParaRPr>
          </a:p>
        </p:txBody>
      </p:sp>
      <p:sp>
        <p:nvSpPr>
          <p:cNvPr id="20" name="Стрелка вправо 19"/>
          <p:cNvSpPr/>
          <p:nvPr/>
        </p:nvSpPr>
        <p:spPr>
          <a:xfrm rot="14717503">
            <a:off x="634062" y="3567902"/>
            <a:ext cx="366903" cy="152951"/>
          </a:xfrm>
          <a:prstGeom prst="right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право 20"/>
          <p:cNvSpPr/>
          <p:nvPr/>
        </p:nvSpPr>
        <p:spPr>
          <a:xfrm rot="18885899">
            <a:off x="1608977" y="1189156"/>
            <a:ext cx="373808" cy="178475"/>
          </a:xfrm>
          <a:prstGeom prst="right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право 21"/>
          <p:cNvSpPr/>
          <p:nvPr/>
        </p:nvSpPr>
        <p:spPr>
          <a:xfrm rot="711534">
            <a:off x="4820667" y="930151"/>
            <a:ext cx="420551" cy="139454"/>
          </a:xfrm>
          <a:prstGeom prst="right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8460432" y="4556212"/>
            <a:ext cx="312906" cy="400110"/>
          </a:xfrm>
          <a:prstGeom prst="rect">
            <a:avLst/>
          </a:prstGeom>
        </p:spPr>
        <p:txBody>
          <a:bodyPr wrap="none">
            <a:spAutoFit/>
          </a:bodyPr>
          <a:lstStyle/>
          <a:p>
            <a:r>
              <a:rPr lang="ru-RU" sz="2000" b="1" dirty="0" smtClean="0">
                <a:solidFill>
                  <a:schemeClr val="bg1"/>
                </a:solidFill>
                <a:latin typeface="Times New Roman" panose="02020603050405020304" pitchFamily="18" charset="0"/>
                <a:cs typeface="Times New Roman" panose="02020603050405020304" pitchFamily="18" charset="0"/>
              </a:rPr>
              <a:t>2</a:t>
            </a:r>
            <a:endParaRPr lang="ru-RU" sz="2000" b="1" dirty="0">
              <a:solidFill>
                <a:schemeClr val="bg1"/>
              </a:solidFill>
              <a:latin typeface="Times New Roman" panose="02020603050405020304" pitchFamily="18" charset="0"/>
              <a:cs typeface="Times New Roman" panose="02020603050405020304" pitchFamily="18" charset="0"/>
            </a:endParaRPr>
          </a:p>
        </p:txBody>
      </p:sp>
      <p:pic>
        <p:nvPicPr>
          <p:cNvPr id="1027" name="Picture 3" descr="C:\Users\6400-02-904\Documents\СЛАЙДЫ\человечки\3d-busines-man-presenting-a-red-house-400-43237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555091"/>
            <a:ext cx="1747912" cy="10555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77606" y="1526522"/>
            <a:ext cx="2907784" cy="1569660"/>
          </a:xfrm>
          <a:prstGeom prst="rect">
            <a:avLst/>
          </a:prstGeom>
          <a:noFill/>
        </p:spPr>
        <p:txBody>
          <a:bodyPr wrap="none" rtlCol="0">
            <a:spAutoFit/>
          </a:bodyPr>
          <a:lstStyle/>
          <a:p>
            <a:r>
              <a:rPr lang="ru-RU" sz="1200" b="1" dirty="0">
                <a:latin typeface="Times New Roman" panose="02020603050405020304" pitchFamily="18" charset="0"/>
                <a:cs typeface="Times New Roman" panose="02020603050405020304" pitchFamily="18" charset="0"/>
              </a:rPr>
              <a:t>Жалоба (ап. жалоба) подается через </a:t>
            </a:r>
          </a:p>
          <a:p>
            <a:r>
              <a:rPr lang="ru-RU" sz="1200" b="1" dirty="0">
                <a:latin typeface="Times New Roman" panose="02020603050405020304" pitchFamily="18" charset="0"/>
                <a:cs typeface="Times New Roman" panose="02020603050405020304" pitchFamily="18" charset="0"/>
              </a:rPr>
              <a:t>налоговый орган, чей акт (действия </a:t>
            </a:r>
          </a:p>
          <a:p>
            <a:r>
              <a:rPr lang="ru-RU" sz="1200" b="1" dirty="0">
                <a:latin typeface="Times New Roman" panose="02020603050405020304" pitchFamily="18" charset="0"/>
                <a:cs typeface="Times New Roman" panose="02020603050405020304" pitchFamily="18" charset="0"/>
              </a:rPr>
              <a:t>или бездействие)  </a:t>
            </a:r>
            <a:r>
              <a:rPr lang="ru-RU" sz="1200" b="1" dirty="0" smtClean="0">
                <a:latin typeface="Times New Roman" panose="02020603050405020304" pitchFamily="18" charset="0"/>
                <a:cs typeface="Times New Roman" panose="02020603050405020304" pitchFamily="18" charset="0"/>
              </a:rPr>
              <a:t>обжалуются. Жалоба</a:t>
            </a:r>
            <a:endParaRPr lang="en-US" sz="1200" b="1" dirty="0" smtClean="0">
              <a:latin typeface="Times New Roman" panose="02020603050405020304" pitchFamily="18" charset="0"/>
              <a:cs typeface="Times New Roman" panose="02020603050405020304" pitchFamily="18" charset="0"/>
            </a:endParaRPr>
          </a:p>
          <a:p>
            <a:r>
              <a:rPr lang="ru-RU" sz="1200" b="1" dirty="0" smtClean="0">
                <a:latin typeface="Times New Roman" panose="02020603050405020304" pitchFamily="18" charset="0"/>
                <a:cs typeface="Times New Roman" panose="02020603050405020304" pitchFamily="18" charset="0"/>
              </a:rPr>
              <a:t>и материалы в </a:t>
            </a:r>
            <a:r>
              <a:rPr lang="ru-RU" sz="1200" b="1" dirty="0">
                <a:latin typeface="Times New Roman" panose="02020603050405020304" pitchFamily="18" charset="0"/>
                <a:cs typeface="Times New Roman" panose="02020603050405020304" pitchFamily="18" charset="0"/>
              </a:rPr>
              <a:t>течение трех  </a:t>
            </a:r>
            <a:r>
              <a:rPr lang="en-US" sz="1200" b="1" dirty="0" smtClean="0">
                <a:latin typeface="Times New Roman" panose="02020603050405020304" pitchFamily="18" charset="0"/>
                <a:cs typeface="Times New Roman" panose="02020603050405020304" pitchFamily="18" charset="0"/>
              </a:rPr>
              <a:t>l</a:t>
            </a:r>
            <a:r>
              <a:rPr lang="ru-RU" sz="1200" b="1" dirty="0" smtClean="0">
                <a:latin typeface="Times New Roman" panose="02020603050405020304" pitchFamily="18" charset="0"/>
                <a:cs typeface="Times New Roman" panose="02020603050405020304" pitchFamily="18" charset="0"/>
              </a:rPr>
              <a:t>ней</a:t>
            </a:r>
            <a:endParaRPr lang="en-US" sz="1200" b="1" dirty="0" smtClean="0">
              <a:latin typeface="Times New Roman" panose="02020603050405020304" pitchFamily="18" charset="0"/>
              <a:cs typeface="Times New Roman" panose="02020603050405020304" pitchFamily="18" charset="0"/>
            </a:endParaRPr>
          </a:p>
          <a:p>
            <a:r>
              <a:rPr lang="ru-RU" sz="1200" b="1" dirty="0" smtClean="0">
                <a:latin typeface="Times New Roman" panose="02020603050405020304" pitchFamily="18" charset="0"/>
                <a:cs typeface="Times New Roman" panose="02020603050405020304" pitchFamily="18" charset="0"/>
              </a:rPr>
              <a:t> </a:t>
            </a:r>
            <a:r>
              <a:rPr lang="ru-RU" sz="1200" b="1" dirty="0">
                <a:latin typeface="Times New Roman" panose="02020603050405020304" pitchFamily="18" charset="0"/>
                <a:cs typeface="Times New Roman" panose="02020603050405020304" pitchFamily="18" charset="0"/>
              </a:rPr>
              <a:t>со дня </a:t>
            </a:r>
            <a:r>
              <a:rPr lang="ru-RU" sz="1200" b="1" dirty="0" smtClean="0">
                <a:latin typeface="Times New Roman" panose="02020603050405020304" pitchFamily="18" charset="0"/>
                <a:cs typeface="Times New Roman" panose="02020603050405020304" pitchFamily="18" charset="0"/>
              </a:rPr>
              <a:t>поступления </a:t>
            </a:r>
            <a:r>
              <a:rPr lang="ru-RU" sz="1200" b="1" dirty="0">
                <a:latin typeface="Times New Roman" panose="02020603050405020304" pitchFamily="18" charset="0"/>
                <a:cs typeface="Times New Roman" panose="02020603050405020304" pitchFamily="18" charset="0"/>
              </a:rPr>
              <a:t>направляются </a:t>
            </a:r>
            <a:endParaRPr lang="en-US" sz="1200" b="1" dirty="0" smtClean="0">
              <a:latin typeface="Times New Roman" panose="02020603050405020304" pitchFamily="18" charset="0"/>
              <a:cs typeface="Times New Roman" panose="02020603050405020304" pitchFamily="18" charset="0"/>
            </a:endParaRPr>
          </a:p>
          <a:p>
            <a:r>
              <a:rPr lang="ru-RU" sz="1200" b="1" dirty="0" smtClean="0">
                <a:latin typeface="Times New Roman" panose="02020603050405020304" pitchFamily="18" charset="0"/>
                <a:cs typeface="Times New Roman" panose="02020603050405020304" pitchFamily="18" charset="0"/>
              </a:rPr>
              <a:t>УФНС</a:t>
            </a:r>
            <a:endParaRPr lang="ru-RU" sz="1200" b="1" dirty="0">
              <a:latin typeface="Times New Roman" panose="02020603050405020304" pitchFamily="18" charset="0"/>
              <a:cs typeface="Times New Roman" panose="02020603050405020304" pitchFamily="18" charset="0"/>
            </a:endParaRPr>
          </a:p>
          <a:p>
            <a:endParaRPr lang="ru-RU" sz="1200" b="1" dirty="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flipH="1">
            <a:off x="4722040" y="2387084"/>
            <a:ext cx="426023" cy="369332"/>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03428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487706330"/>
              </p:ext>
            </p:extLst>
          </p:nvPr>
        </p:nvGraphicFramePr>
        <p:xfrm>
          <a:off x="664581" y="272081"/>
          <a:ext cx="5851635" cy="3810000"/>
        </p:xfrm>
        <a:graphic>
          <a:graphicData uri="http://schemas.openxmlformats.org/drawingml/2006/table">
            <a:tbl>
              <a:tblPr firstRow="1" bandRow="1">
                <a:tableStyleId>{5C22544A-7EE6-4342-B048-85BDC9FD1C3A}</a:tableStyleId>
              </a:tblPr>
              <a:tblGrid>
                <a:gridCol w="3743284"/>
                <a:gridCol w="2108351"/>
              </a:tblGrid>
              <a:tr h="434340">
                <a:tc>
                  <a:txBody>
                    <a:bodyPr/>
                    <a:lstStyle/>
                    <a:p>
                      <a:pPr algn="ctr"/>
                      <a:r>
                        <a:rPr lang="ru-RU" sz="1200" dirty="0" smtClean="0">
                          <a:solidFill>
                            <a:schemeClr val="bg1"/>
                          </a:solidFill>
                          <a:latin typeface="Times New Roman" panose="02020603050405020304" pitchFamily="18" charset="0"/>
                          <a:cs typeface="Times New Roman" panose="02020603050405020304" pitchFamily="18" charset="0"/>
                        </a:rPr>
                        <a:t>Виды жалоб</a:t>
                      </a:r>
                      <a:endParaRPr lang="ru-RU" sz="1200" dirty="0">
                        <a:solidFill>
                          <a:schemeClr val="bg1"/>
                        </a:solidFill>
                        <a:latin typeface="Times New Roman" panose="02020603050405020304" pitchFamily="18" charset="0"/>
                        <a:cs typeface="Times New Roman" panose="02020603050405020304" pitchFamily="18" charset="0"/>
                      </a:endParaRPr>
                    </a:p>
                  </a:txBody>
                  <a:tcPr marL="113366" marR="113366" marT="34290" marB="34290">
                    <a:solidFill>
                      <a:schemeClr val="tx2">
                        <a:lumMod val="40000"/>
                        <a:lumOff val="60000"/>
                      </a:schemeClr>
                    </a:solidFill>
                  </a:tcPr>
                </a:tc>
                <a:tc>
                  <a:txBody>
                    <a:bodyPr/>
                    <a:lstStyle/>
                    <a:p>
                      <a:pPr algn="ctr"/>
                      <a:r>
                        <a:rPr lang="ru-RU" sz="1200" dirty="0" smtClean="0">
                          <a:solidFill>
                            <a:schemeClr val="bg1"/>
                          </a:solidFill>
                          <a:latin typeface="Times New Roman" panose="02020603050405020304" pitchFamily="18" charset="0"/>
                          <a:cs typeface="Times New Roman" panose="02020603050405020304" pitchFamily="18" charset="0"/>
                        </a:rPr>
                        <a:t>Сроки подачи жалоб</a:t>
                      </a:r>
                      <a:endParaRPr lang="ru-RU" sz="1200" dirty="0">
                        <a:solidFill>
                          <a:schemeClr val="bg1"/>
                        </a:solidFill>
                        <a:latin typeface="Times New Roman" panose="02020603050405020304" pitchFamily="18" charset="0"/>
                        <a:cs typeface="Times New Roman" panose="02020603050405020304" pitchFamily="18" charset="0"/>
                      </a:endParaRPr>
                    </a:p>
                  </a:txBody>
                  <a:tcPr marL="113366" marR="113366" marT="34290" marB="34290">
                    <a:solidFill>
                      <a:schemeClr val="tx2">
                        <a:lumMod val="40000"/>
                        <a:lumOff val="60000"/>
                      </a:schemeClr>
                    </a:solidFill>
                  </a:tcPr>
                </a:tc>
              </a:tr>
              <a:tr h="868680">
                <a:tc>
                  <a:txBody>
                    <a:bodyPr/>
                    <a:lstStyle/>
                    <a:p>
                      <a:r>
                        <a:rPr lang="ru-RU" sz="1100" b="1" dirty="0" smtClean="0">
                          <a:latin typeface="Times New Roman" panose="02020603050405020304" pitchFamily="18" charset="0"/>
                          <a:cs typeface="Times New Roman" panose="02020603050405020304" pitchFamily="18" charset="0"/>
                        </a:rPr>
                        <a:t>Апелляционная жалоба  </a:t>
                      </a:r>
                    </a:p>
                    <a:p>
                      <a:r>
                        <a:rPr lang="ru-RU" sz="1100" b="1" dirty="0" smtClean="0">
                          <a:latin typeface="Times New Roman" panose="02020603050405020304" pitchFamily="18" charset="0"/>
                          <a:cs typeface="Times New Roman" panose="02020603050405020304" pitchFamily="18" charset="0"/>
                        </a:rPr>
                        <a:t>(на не вступившее в законную силу решение налогового органа о привлечении к ответственности либо об отказе в привлечении к ответственности</a:t>
                      </a:r>
                      <a:endParaRPr lang="ru-RU" sz="1100" b="1" dirty="0">
                        <a:latin typeface="Times New Roman" panose="02020603050405020304" pitchFamily="18" charset="0"/>
                        <a:cs typeface="Times New Roman" panose="02020603050405020304" pitchFamily="18" charset="0"/>
                      </a:endParaRPr>
                    </a:p>
                  </a:txBody>
                  <a:tcPr marL="113366" marR="113366" marT="34290" marB="34290"/>
                </a:tc>
                <a:tc>
                  <a:txBody>
                    <a:bodyPr/>
                    <a:lstStyle/>
                    <a:p>
                      <a:r>
                        <a:rPr lang="ru-RU" sz="1100" b="1" dirty="0" smtClean="0">
                          <a:latin typeface="Times New Roman" panose="02020603050405020304" pitchFamily="18" charset="0"/>
                          <a:cs typeface="Times New Roman" panose="02020603050405020304" pitchFamily="18" charset="0"/>
                        </a:rPr>
                        <a:t>В течение 1 месяца со дня вручения решения</a:t>
                      </a:r>
                      <a:endParaRPr lang="ru-RU" sz="1100" b="1" dirty="0">
                        <a:latin typeface="Times New Roman" panose="02020603050405020304" pitchFamily="18" charset="0"/>
                        <a:cs typeface="Times New Roman" panose="02020603050405020304" pitchFamily="18" charset="0"/>
                      </a:endParaRPr>
                    </a:p>
                  </a:txBody>
                  <a:tcPr marL="113366" marR="113366" marT="34290" marB="34290"/>
                </a:tc>
              </a:tr>
              <a:tr h="868680">
                <a:tc>
                  <a:txBody>
                    <a:bodyPr/>
                    <a:lstStyle/>
                    <a:p>
                      <a:r>
                        <a:rPr lang="ru-RU" sz="1100" b="1" dirty="0" smtClean="0">
                          <a:latin typeface="Times New Roman" panose="02020603050405020304" pitchFamily="18" charset="0"/>
                          <a:cs typeface="Times New Roman" panose="02020603050405020304" pitchFamily="18" charset="0"/>
                        </a:rPr>
                        <a:t>Жалоба на вступившее в законную силу решение налогового органа о привлечении к ответственности или решение об отказе в привлечении к ответственности, которое не было обжаловано в апелляционном порядке</a:t>
                      </a:r>
                      <a:endParaRPr lang="ru-RU" sz="1100" b="1" dirty="0">
                        <a:latin typeface="Times New Roman" panose="02020603050405020304" pitchFamily="18" charset="0"/>
                        <a:cs typeface="Times New Roman" panose="02020603050405020304" pitchFamily="18" charset="0"/>
                      </a:endParaRPr>
                    </a:p>
                  </a:txBody>
                  <a:tcPr marL="113366" marR="113366" marT="34290" marB="34290"/>
                </a:tc>
                <a:tc>
                  <a:txBody>
                    <a:bodyPr/>
                    <a:lstStyle/>
                    <a:p>
                      <a:r>
                        <a:rPr lang="ru-RU" sz="1100" b="1" dirty="0" smtClean="0">
                          <a:latin typeface="Times New Roman" panose="02020603050405020304" pitchFamily="18" charset="0"/>
                          <a:cs typeface="Times New Roman" panose="02020603050405020304" pitchFamily="18" charset="0"/>
                        </a:rPr>
                        <a:t>В течение 1 года со дня вынесения оспариваемого решения</a:t>
                      </a:r>
                      <a:endParaRPr lang="ru-RU" sz="1100" b="1" dirty="0">
                        <a:latin typeface="Times New Roman" panose="02020603050405020304" pitchFamily="18" charset="0"/>
                        <a:cs typeface="Times New Roman" panose="02020603050405020304" pitchFamily="18" charset="0"/>
                      </a:endParaRPr>
                    </a:p>
                  </a:txBody>
                  <a:tcPr marL="113366" marR="113366" marT="34290" marB="34290"/>
                </a:tc>
              </a:tr>
              <a:tr h="1028700">
                <a:tc>
                  <a:txBody>
                    <a:bodyPr/>
                    <a:lstStyle/>
                    <a:p>
                      <a:r>
                        <a:rPr lang="ru-RU" sz="1100" b="1" dirty="0" smtClean="0">
                          <a:latin typeface="Times New Roman" panose="02020603050405020304" pitchFamily="18" charset="0"/>
                          <a:cs typeface="Times New Roman" panose="02020603050405020304" pitchFamily="18" charset="0"/>
                        </a:rPr>
                        <a:t>Жалоба на действия (бездействие) должностных лиц налогового органа или иной ненормативный акт</a:t>
                      </a:r>
                      <a:endParaRPr lang="ru-RU" sz="1100" b="1" dirty="0">
                        <a:latin typeface="Times New Roman" panose="02020603050405020304" pitchFamily="18" charset="0"/>
                        <a:cs typeface="Times New Roman" panose="02020603050405020304" pitchFamily="18" charset="0"/>
                      </a:endParaRPr>
                    </a:p>
                  </a:txBody>
                  <a:tcPr marL="113366" marR="113366"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latin typeface="Times New Roman" panose="02020603050405020304" pitchFamily="18" charset="0"/>
                          <a:cs typeface="Times New Roman" panose="02020603050405020304" pitchFamily="18" charset="0"/>
                        </a:rPr>
                        <a:t>В течение 1 года со дня, когда лицо  узнало или должно было узнать о нарушении своих прав</a:t>
                      </a:r>
                    </a:p>
                  </a:txBody>
                  <a:tcPr marL="113366" marR="113366" marT="34290" marB="34290"/>
                </a:tc>
              </a:tr>
              <a:tr h="548640">
                <a:tc gridSpan="2">
                  <a:txBody>
                    <a:bodyPr/>
                    <a:lstStyle/>
                    <a:p>
                      <a:pPr indent="342900" algn="just">
                        <a:spcAft>
                          <a:spcPts val="0"/>
                        </a:spcAft>
                      </a:pPr>
                      <a:r>
                        <a:rPr lang="ru-RU" sz="1100" b="1" dirty="0" smtClean="0">
                          <a:effectLst/>
                          <a:latin typeface="Times New Roman" panose="02020603050405020304" pitchFamily="18" charset="0"/>
                          <a:ea typeface="Times New Roman"/>
                          <a:cs typeface="Times New Roman" panose="02020603050405020304" pitchFamily="18" charset="0"/>
                        </a:rPr>
                        <a:t>В случае пропуска по уважительной причине срока подачи жалобы этот срок по ходатайству лица, подающего жалобу, может быть восстановлен вышестоящим налоговым органом.</a:t>
                      </a:r>
                      <a:endParaRPr lang="ru-RU" sz="1100" b="1" dirty="0">
                        <a:effectLst/>
                        <a:latin typeface="Times New Roman" panose="02020603050405020304" pitchFamily="18" charset="0"/>
                        <a:ea typeface="Times New Roman"/>
                        <a:cs typeface="Times New Roman" panose="02020603050405020304" pitchFamily="18" charset="0"/>
                      </a:endParaRPr>
                    </a:p>
                  </a:txBody>
                  <a:tcPr marL="113366" marR="113366" marT="34290" marB="34290"/>
                </a:tc>
                <a:tc hMerge="1">
                  <a:txBody>
                    <a:bodyPr/>
                    <a:lstStyle/>
                    <a:p>
                      <a:endParaRPr lang="ru-RU" dirty="0"/>
                    </a:p>
                  </a:txBody>
                  <a:tcPr/>
                </a:tc>
              </a:tr>
            </a:tbl>
          </a:graphicData>
        </a:graphic>
      </p:graphicFrame>
      <p:pic>
        <p:nvPicPr>
          <p:cNvPr id="7" name="Picture 2" descr="C:\Users\6400-02-904\Documents\СЛАЙДЫ\Новая папка (2)\original (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2501" y="1203598"/>
            <a:ext cx="2195736" cy="2142659"/>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8463953" y="4508013"/>
            <a:ext cx="312906" cy="400110"/>
          </a:xfrm>
          <a:prstGeom prst="rect">
            <a:avLst/>
          </a:prstGeom>
        </p:spPr>
        <p:txBody>
          <a:bodyPr wrap="none">
            <a:spAutoFit/>
          </a:bodyPr>
          <a:lstStyle/>
          <a:p>
            <a:r>
              <a:rPr lang="ru-RU" sz="2000" b="1" dirty="0" smtClean="0">
                <a:solidFill>
                  <a:schemeClr val="bg1"/>
                </a:solidFill>
                <a:latin typeface="Times New Roman" panose="02020603050405020304" pitchFamily="18" charset="0"/>
                <a:cs typeface="Times New Roman" panose="02020603050405020304" pitchFamily="18" charset="0"/>
              </a:rPr>
              <a:t>3</a:t>
            </a:r>
            <a:endParaRPr lang="ru-RU"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79071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41480"/>
            <a:ext cx="8136904" cy="461665"/>
          </a:xfrm>
          <a:prstGeom prst="rect">
            <a:avLst/>
          </a:prstGeom>
        </p:spPr>
        <p:txBody>
          <a:bodyPr wrap="square">
            <a:spAutoFit/>
          </a:bodyPr>
          <a:lstStyle/>
          <a:p>
            <a:pPr algn="ctr"/>
            <a:r>
              <a:rPr lang="ru-RU" sz="2400" b="1" i="1" dirty="0">
                <a:solidFill>
                  <a:schemeClr val="bg2">
                    <a:lumMod val="50000"/>
                  </a:schemeClr>
                </a:solidFill>
                <a:latin typeface="Times New Roman" panose="02020603050405020304" pitchFamily="18" charset="0"/>
                <a:cs typeface="Times New Roman" panose="02020603050405020304" pitchFamily="18" charset="0"/>
              </a:rPr>
              <a:t>Форма и содержание жалобы налогоплательщика</a:t>
            </a:r>
            <a:endParaRPr lang="ru-RU" sz="2400" b="1" dirty="0">
              <a:solidFill>
                <a:schemeClr val="bg2">
                  <a:lumMod val="50000"/>
                </a:schemeClr>
              </a:solidFill>
            </a:endParaRPr>
          </a:p>
        </p:txBody>
      </p:sp>
      <p:sp>
        <p:nvSpPr>
          <p:cNvPr id="3" name="Скругленный прямоугольник 2"/>
          <p:cNvSpPr/>
          <p:nvPr/>
        </p:nvSpPr>
        <p:spPr>
          <a:xfrm>
            <a:off x="3779912" y="627534"/>
            <a:ext cx="4320480" cy="486054"/>
          </a:xfrm>
          <a:prstGeom prst="roundRect">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lvl="0">
              <a:spcBef>
                <a:spcPts val="400"/>
              </a:spcBef>
              <a:buClr>
                <a:srgbClr val="2DA2BF"/>
              </a:buClr>
              <a:buSzPct val="68000"/>
              <a:defRPr/>
            </a:pPr>
            <a:r>
              <a:rPr lang="ru-RU" sz="1200" b="1" dirty="0">
                <a:solidFill>
                  <a:prstClr val="black"/>
                </a:solidFill>
                <a:latin typeface="Times New Roman" panose="02020603050405020304" pitchFamily="18" charset="0"/>
                <a:cs typeface="Times New Roman" panose="02020603050405020304" pitchFamily="18" charset="0"/>
              </a:rPr>
              <a:t>ФИО и место жительства лица, подающего жалобу или наименование и адрес организации, подающей жалобу, идентификационный </a:t>
            </a:r>
            <a:r>
              <a:rPr lang="ru-RU" sz="1200" b="1" dirty="0" smtClean="0">
                <a:solidFill>
                  <a:prstClr val="black"/>
                </a:solidFill>
                <a:latin typeface="Times New Roman" panose="02020603050405020304" pitchFamily="18" charset="0"/>
                <a:cs typeface="Times New Roman" panose="02020603050405020304" pitchFamily="18" charset="0"/>
              </a:rPr>
              <a:t>номер</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3779912" y="1221600"/>
            <a:ext cx="4320480" cy="486054"/>
          </a:xfrm>
          <a:prstGeom prst="roundRect">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b="1" dirty="0">
                <a:solidFill>
                  <a:prstClr val="black"/>
                </a:solidFill>
                <a:latin typeface="Times New Roman" panose="02020603050405020304" pitchFamily="18" charset="0"/>
                <a:cs typeface="Times New Roman" panose="02020603050405020304" pitchFamily="18" charset="0"/>
              </a:rPr>
              <a:t>Наименование  налогового органа, акт ненормативного характера которой, действия или бездействия должностных лиц которой </a:t>
            </a:r>
            <a:r>
              <a:rPr lang="ru-RU" sz="1200" b="1" dirty="0" smtClean="0">
                <a:solidFill>
                  <a:prstClr val="black"/>
                </a:solidFill>
                <a:latin typeface="Times New Roman" panose="02020603050405020304" pitchFamily="18" charset="0"/>
                <a:cs typeface="Times New Roman" panose="02020603050405020304" pitchFamily="18" charset="0"/>
              </a:rPr>
              <a:t>обжалуются</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3782984" y="1815666"/>
            <a:ext cx="4320480" cy="558924"/>
          </a:xfrm>
          <a:prstGeom prst="roundRect">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lvl="0">
              <a:spcBef>
                <a:spcPts val="400"/>
              </a:spcBef>
              <a:buClr>
                <a:srgbClr val="2DA2BF"/>
              </a:buClr>
              <a:buSzPct val="68000"/>
              <a:defRPr/>
            </a:pPr>
            <a:r>
              <a:rPr lang="ru-RU" sz="1200" b="1" dirty="0">
                <a:solidFill>
                  <a:prstClr val="black"/>
                </a:solidFill>
                <a:latin typeface="Times New Roman" panose="02020603050405020304" pitchFamily="18" charset="0"/>
                <a:cs typeface="Times New Roman" panose="02020603050405020304" pitchFamily="18" charset="0"/>
              </a:rPr>
              <a:t>В жалобе могут быт указаны номера телефонов, факсов, адреса электронной почты и иные </a:t>
            </a:r>
            <a:r>
              <a:rPr lang="ru-RU" sz="1200" b="1" dirty="0">
                <a:solidFill>
                  <a:schemeClr val="tx1"/>
                </a:solidFill>
                <a:latin typeface="Times New Roman" panose="02020603050405020304" pitchFamily="18" charset="0"/>
                <a:cs typeface="Times New Roman" panose="02020603050405020304" pitchFamily="18" charset="0"/>
              </a:rPr>
              <a:t>необходимые для своевременного рассмотрения жалобы </a:t>
            </a:r>
            <a:r>
              <a:rPr lang="ru-RU" sz="1200" b="1" dirty="0" smtClean="0">
                <a:solidFill>
                  <a:schemeClr val="tx1"/>
                </a:solidFill>
                <a:latin typeface="Times New Roman" panose="02020603050405020304" pitchFamily="18" charset="0"/>
                <a:cs typeface="Times New Roman" panose="02020603050405020304" pitchFamily="18" charset="0"/>
              </a:rPr>
              <a:t>сведения</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3809239" y="2468454"/>
            <a:ext cx="4320480" cy="225456"/>
          </a:xfrm>
          <a:prstGeom prst="roundRect">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lvl="0">
              <a:spcBef>
                <a:spcPts val="400"/>
              </a:spcBef>
              <a:buClr>
                <a:srgbClr val="2DA2BF"/>
              </a:buClr>
              <a:buSzPct val="68000"/>
              <a:defRPr/>
            </a:pPr>
            <a:r>
              <a:rPr lang="ru-RU" sz="1200" b="1" dirty="0">
                <a:solidFill>
                  <a:prstClr val="black"/>
                </a:solidFill>
                <a:latin typeface="Times New Roman" panose="02020603050405020304" pitchFamily="18" charset="0"/>
                <a:cs typeface="Times New Roman" panose="02020603050405020304" pitchFamily="18" charset="0"/>
              </a:rPr>
              <a:t>Название, номер и дата обжалуемого </a:t>
            </a:r>
            <a:r>
              <a:rPr lang="ru-RU" sz="1200" b="1" dirty="0" smtClean="0">
                <a:solidFill>
                  <a:prstClr val="black"/>
                </a:solidFill>
                <a:latin typeface="Times New Roman" panose="02020603050405020304" pitchFamily="18" charset="0"/>
                <a:cs typeface="Times New Roman" panose="02020603050405020304" pitchFamily="18" charset="0"/>
              </a:rPr>
              <a:t>решения</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3779912" y="2787774"/>
            <a:ext cx="4320480" cy="316172"/>
          </a:xfrm>
          <a:prstGeom prst="roundRect">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lvl="0">
              <a:spcBef>
                <a:spcPts val="400"/>
              </a:spcBef>
              <a:buClr>
                <a:srgbClr val="2DA2BF"/>
              </a:buClr>
              <a:buSzPct val="68000"/>
              <a:defRPr/>
            </a:pPr>
            <a:r>
              <a:rPr lang="ru-RU" sz="1200" b="1" dirty="0">
                <a:solidFill>
                  <a:prstClr val="black"/>
                </a:solidFill>
                <a:latin typeface="Times New Roman" panose="02020603050405020304" pitchFamily="18" charset="0"/>
                <a:cs typeface="Times New Roman" panose="02020603050405020304" pitchFamily="18" charset="0"/>
              </a:rPr>
              <a:t>Основания, по которым заявитель считает, что его права </a:t>
            </a:r>
            <a:r>
              <a:rPr lang="ru-RU" sz="1200" b="1" dirty="0" smtClean="0">
                <a:solidFill>
                  <a:prstClr val="black"/>
                </a:solidFill>
                <a:latin typeface="Times New Roman" panose="02020603050405020304" pitchFamily="18" charset="0"/>
                <a:cs typeface="Times New Roman" panose="02020603050405020304" pitchFamily="18" charset="0"/>
              </a:rPr>
              <a:t>нарушены</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3779912" y="3192819"/>
            <a:ext cx="4320480" cy="270030"/>
          </a:xfrm>
          <a:prstGeom prst="roundRect">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lvl="0">
              <a:spcBef>
                <a:spcPts val="400"/>
              </a:spcBef>
              <a:buClr>
                <a:srgbClr val="2DA2BF"/>
              </a:buClr>
              <a:buSzPct val="68000"/>
              <a:defRPr/>
            </a:pPr>
            <a:r>
              <a:rPr lang="ru-RU" sz="1200" b="1" dirty="0">
                <a:solidFill>
                  <a:prstClr val="black"/>
                </a:solidFill>
                <a:latin typeface="Times New Roman" panose="02020603050405020304" pitchFamily="18" charset="0"/>
                <a:cs typeface="Times New Roman" panose="02020603050405020304" pitchFamily="18" charset="0"/>
              </a:rPr>
              <a:t>Требования лица, подающего </a:t>
            </a:r>
            <a:r>
              <a:rPr lang="ru-RU" sz="1200" b="1" dirty="0" smtClean="0">
                <a:solidFill>
                  <a:prstClr val="black"/>
                </a:solidFill>
                <a:latin typeface="Times New Roman" panose="02020603050405020304" pitchFamily="18" charset="0"/>
                <a:cs typeface="Times New Roman" panose="02020603050405020304" pitchFamily="18" charset="0"/>
              </a:rPr>
              <a:t>жалобу</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3779912" y="4245936"/>
            <a:ext cx="4320480" cy="486054"/>
          </a:xfrm>
          <a:prstGeom prst="roundRect">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a:spcBef>
                <a:spcPts val="400"/>
              </a:spcBef>
              <a:buClr>
                <a:srgbClr val="2DA2BF"/>
              </a:buClr>
              <a:buSzPct val="68000"/>
              <a:defRPr/>
            </a:pPr>
            <a:endParaRPr lang="ru-RU" sz="1400" b="1" dirty="0" smtClean="0">
              <a:solidFill>
                <a:prstClr val="black"/>
              </a:solidFill>
              <a:latin typeface="Times New Roman" panose="02020603050405020304" pitchFamily="18" charset="0"/>
              <a:cs typeface="Times New Roman" panose="02020603050405020304" pitchFamily="18" charset="0"/>
            </a:endParaRPr>
          </a:p>
          <a:p>
            <a:pPr marL="109728">
              <a:spcBef>
                <a:spcPts val="400"/>
              </a:spcBef>
              <a:buClr>
                <a:srgbClr val="2DA2BF"/>
              </a:buClr>
              <a:buSzPct val="68000"/>
              <a:defRPr/>
            </a:pPr>
            <a:endParaRPr lang="ru-RU" sz="1400" b="1" dirty="0">
              <a:solidFill>
                <a:prstClr val="black"/>
              </a:solidFill>
              <a:latin typeface="Times New Roman" panose="02020603050405020304" pitchFamily="18" charset="0"/>
              <a:cs typeface="Times New Roman" panose="02020603050405020304" pitchFamily="18" charset="0"/>
            </a:endParaRPr>
          </a:p>
          <a:p>
            <a:pPr marL="109728">
              <a:spcBef>
                <a:spcPts val="400"/>
              </a:spcBef>
              <a:buClr>
                <a:srgbClr val="2DA2BF"/>
              </a:buClr>
              <a:buSzPct val="68000"/>
              <a:defRPr/>
            </a:pPr>
            <a:r>
              <a:rPr lang="ru-RU" sz="1200" b="1" dirty="0" smtClean="0">
                <a:solidFill>
                  <a:prstClr val="black"/>
                </a:solidFill>
                <a:latin typeface="Times New Roman" panose="02020603050405020304" pitchFamily="18" charset="0"/>
                <a:cs typeface="Times New Roman" panose="02020603050405020304" pitchFamily="18" charset="0"/>
              </a:rPr>
              <a:t>Перечень </a:t>
            </a:r>
            <a:r>
              <a:rPr lang="ru-RU" sz="1200" b="1" dirty="0">
                <a:solidFill>
                  <a:prstClr val="black"/>
                </a:solidFill>
                <a:latin typeface="Times New Roman" panose="02020603050405020304" pitchFamily="18" charset="0"/>
                <a:cs typeface="Times New Roman" panose="02020603050405020304" pitchFamily="18" charset="0"/>
              </a:rPr>
              <a:t>прилагаемых документов, подтверждающих доводы, подающего </a:t>
            </a:r>
            <a:r>
              <a:rPr lang="ru-RU" sz="1200" b="1" dirty="0" smtClean="0">
                <a:solidFill>
                  <a:prstClr val="black"/>
                </a:solidFill>
                <a:latin typeface="Times New Roman" panose="02020603050405020304" pitchFamily="18" charset="0"/>
                <a:cs typeface="Times New Roman" panose="02020603050405020304" pitchFamily="18" charset="0"/>
              </a:rPr>
              <a:t>жалобу</a:t>
            </a:r>
            <a:endParaRPr lang="ru-RU" sz="1200" b="1" dirty="0">
              <a:solidFill>
                <a:prstClr val="black"/>
              </a:solidFill>
              <a:latin typeface="Times New Roman" panose="02020603050405020304" pitchFamily="18" charset="0"/>
              <a:cs typeface="Times New Roman" panose="02020603050405020304" pitchFamily="18" charset="0"/>
            </a:endParaRPr>
          </a:p>
          <a:p>
            <a:pPr marL="109728" lvl="0">
              <a:spcBef>
                <a:spcPts val="400"/>
              </a:spcBef>
              <a:buClr>
                <a:srgbClr val="2DA2BF"/>
              </a:buClr>
              <a:buSzPct val="68000"/>
              <a:defRPr/>
            </a:pPr>
            <a:endParaRPr lang="ru-RU" sz="1400" dirty="0">
              <a:solidFill>
                <a:prstClr val="black"/>
              </a:solidFill>
            </a:endParaRPr>
          </a:p>
          <a:p>
            <a:endParaRPr lang="ru-RU" dirty="0"/>
          </a:p>
        </p:txBody>
      </p:sp>
      <p:sp>
        <p:nvSpPr>
          <p:cNvPr id="10" name="Скругленный прямоугольник 9"/>
          <p:cNvSpPr/>
          <p:nvPr/>
        </p:nvSpPr>
        <p:spPr>
          <a:xfrm>
            <a:off x="3779912" y="3543858"/>
            <a:ext cx="4320480" cy="594066"/>
          </a:xfrm>
          <a:prstGeom prst="roundRect">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lvl="0">
              <a:spcBef>
                <a:spcPts val="400"/>
              </a:spcBef>
              <a:buClr>
                <a:srgbClr val="2DA2BF"/>
              </a:buClr>
              <a:buSzPct val="68000"/>
              <a:defRPr/>
            </a:pPr>
            <a:r>
              <a:rPr lang="ru-RU" sz="1200" b="1" dirty="0">
                <a:solidFill>
                  <a:prstClr val="black"/>
                </a:solidFill>
                <a:latin typeface="Times New Roman" panose="02020603050405020304" pitchFamily="18" charset="0"/>
                <a:cs typeface="Times New Roman" panose="02020603050405020304" pitchFamily="18" charset="0"/>
              </a:rPr>
              <a:t>Способ получения решения по жалобе: на бумажном носителе, в электронной форме по телекоммуникационным каналам связи или через личный кабинет </a:t>
            </a:r>
            <a:r>
              <a:rPr lang="ru-RU" sz="1200" b="1" dirty="0" smtClean="0">
                <a:solidFill>
                  <a:prstClr val="black"/>
                </a:solidFill>
                <a:latin typeface="Times New Roman" panose="02020603050405020304" pitchFamily="18" charset="0"/>
                <a:cs typeface="Times New Roman" panose="02020603050405020304" pitchFamily="18" charset="0"/>
              </a:rPr>
              <a:t>налогоплательщика</a:t>
            </a:r>
            <a:endParaRPr lang="ru-RU" sz="1200" b="1" dirty="0">
              <a:solidFill>
                <a:prstClr val="black"/>
              </a:solidFill>
              <a:latin typeface="Times New Roman" panose="02020603050405020304" pitchFamily="18" charset="0"/>
              <a:cs typeface="Times New Roman" panose="02020603050405020304" pitchFamily="18" charset="0"/>
            </a:endParaRPr>
          </a:p>
        </p:txBody>
      </p:sp>
      <p:pic>
        <p:nvPicPr>
          <p:cNvPr id="3075" name="Picture 3" descr="C:\Users\6400-02-904\Documents\СЛАЙДЫ\Новая папка (2)\880248_6.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13588"/>
            <a:ext cx="3563888" cy="2430270"/>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8441263" y="4547324"/>
            <a:ext cx="312906" cy="400110"/>
          </a:xfrm>
          <a:prstGeom prst="rect">
            <a:avLst/>
          </a:prstGeom>
        </p:spPr>
        <p:txBody>
          <a:bodyPr wrap="none">
            <a:spAutoFit/>
          </a:bodyPr>
          <a:lstStyle/>
          <a:p>
            <a:r>
              <a:rPr lang="ru-RU" sz="2000" b="1" dirty="0" smtClean="0">
                <a:solidFill>
                  <a:schemeClr val="bg1"/>
                </a:solidFill>
                <a:latin typeface="Times New Roman" panose="02020603050405020304" pitchFamily="18" charset="0"/>
                <a:cs typeface="Times New Roman" panose="02020603050405020304" pitchFamily="18" charset="0"/>
              </a:rPr>
              <a:t>4</a:t>
            </a:r>
            <a:endParaRPr lang="ru-RU"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34662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67021705"/>
              </p:ext>
            </p:extLst>
          </p:nvPr>
        </p:nvGraphicFramePr>
        <p:xfrm>
          <a:off x="822325" y="1204913"/>
          <a:ext cx="7321550" cy="4050450"/>
        </p:xfrm>
        <a:graphic>
          <a:graphicData uri="http://schemas.openxmlformats.org/drawingml/2006/table">
            <a:tbl>
              <a:tblPr firstRow="1" bandRow="1">
                <a:tableStyleId>{2D5ABB26-0587-4C30-8999-92F81FD0307C}</a:tableStyleId>
              </a:tblPr>
              <a:tblGrid>
                <a:gridCol w="2187334"/>
                <a:gridCol w="5134216"/>
              </a:tblGrid>
              <a:tr h="4050450">
                <a:tc>
                  <a:txBody>
                    <a:bodyPr/>
                    <a:lstStyle/>
                    <a:p>
                      <a:endParaRPr lang="ru-RU" sz="1400" dirty="0"/>
                    </a:p>
                  </a:txBody>
                  <a:tcPr marL="81351" marR="81351" marT="34290" marB="34290"/>
                </a:tc>
                <a:tc>
                  <a:txBody>
                    <a:bodyPr/>
                    <a:lstStyle/>
                    <a:p>
                      <a:endParaRPr lang="ru-RU" sz="1400" dirty="0"/>
                    </a:p>
                  </a:txBody>
                  <a:tcPr marL="81351" marR="81351" marT="34290" marB="34290"/>
                </a:tc>
              </a:tr>
            </a:tbl>
          </a:graphicData>
        </a:graphic>
      </p:graphicFrame>
      <p:sp>
        <p:nvSpPr>
          <p:cNvPr id="2" name="Заголовок 1"/>
          <p:cNvSpPr>
            <a:spLocks noGrp="1"/>
          </p:cNvSpPr>
          <p:nvPr>
            <p:ph type="title"/>
          </p:nvPr>
        </p:nvSpPr>
        <p:spPr>
          <a:xfrm>
            <a:off x="821926" y="195486"/>
            <a:ext cx="7337901" cy="335806"/>
          </a:xfrm>
        </p:spPr>
        <p:txBody>
          <a:bodyPr>
            <a:normAutofit fontScale="90000"/>
          </a:bodyPr>
          <a:lstStyle/>
          <a:p>
            <a:pPr algn="ctr"/>
            <a:r>
              <a:rPr lang="ru-RU" sz="2800" i="1" cap="none" dirty="0" smtClean="0">
                <a:solidFill>
                  <a:schemeClr val="bg2">
                    <a:lumMod val="50000"/>
                  </a:schemeClr>
                </a:solidFill>
                <a:latin typeface="Times New Roman" panose="02020603050405020304" pitchFamily="18" charset="0"/>
                <a:cs typeface="Times New Roman" panose="02020603050405020304" pitchFamily="18" charset="0"/>
              </a:rPr>
              <a:t>Способы  направления жалобы</a:t>
            </a:r>
            <a:endParaRPr lang="ru-RU" sz="2800" i="1" cap="none" dirty="0">
              <a:solidFill>
                <a:schemeClr val="bg2">
                  <a:lumMod val="50000"/>
                </a:schemeClr>
              </a:solidFill>
            </a:endParaRPr>
          </a:p>
        </p:txBody>
      </p:sp>
      <p:sp>
        <p:nvSpPr>
          <p:cNvPr id="7" name="Скругленный прямоугольник 6"/>
          <p:cNvSpPr/>
          <p:nvPr/>
        </p:nvSpPr>
        <p:spPr>
          <a:xfrm>
            <a:off x="4753618" y="627534"/>
            <a:ext cx="3274767" cy="918102"/>
          </a:xfrm>
          <a:prstGeom prst="roundRect">
            <a:avLst/>
          </a:prstGeom>
          <a:solidFill>
            <a:schemeClr val="bg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latin typeface="Times New Roman" panose="02020603050405020304" pitchFamily="18" charset="0"/>
                <a:cs typeface="Times New Roman" panose="02020603050405020304" pitchFamily="18" charset="0"/>
              </a:rPr>
              <a:t>Лично в письменной форме на бумажном носителе</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4753618" y="1761660"/>
            <a:ext cx="3346775" cy="972108"/>
          </a:xfrm>
          <a:prstGeom prst="roundRect">
            <a:avLst/>
          </a:prstGeom>
          <a:solidFill>
            <a:schemeClr val="bg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latin typeface="Times New Roman" panose="02020603050405020304" pitchFamily="18" charset="0"/>
                <a:cs typeface="Times New Roman" panose="02020603050405020304" pitchFamily="18" charset="0"/>
              </a:rPr>
              <a:t>По почте ценным письмом с описью вложения</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4734816" y="2949792"/>
            <a:ext cx="3365577" cy="702078"/>
          </a:xfrm>
          <a:prstGeom prst="roundRect">
            <a:avLst/>
          </a:prstGeom>
          <a:solidFill>
            <a:schemeClr val="bg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latin typeface="Times New Roman" panose="02020603050405020304" pitchFamily="18" charset="0"/>
                <a:cs typeface="Times New Roman" panose="02020603050405020304" pitchFamily="18" charset="0"/>
              </a:rPr>
              <a:t>Через сервис «личный кабинет налогоплательщика»</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4716016" y="3867894"/>
            <a:ext cx="3384377" cy="1026114"/>
          </a:xfrm>
          <a:prstGeom prst="roundRect">
            <a:avLst/>
          </a:prstGeom>
          <a:solidFill>
            <a:schemeClr val="bg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latin typeface="Times New Roman" panose="02020603050405020304" pitchFamily="18" charset="0"/>
                <a:cs typeface="Times New Roman" panose="02020603050405020304" pitchFamily="18" charset="0"/>
              </a:rPr>
              <a:t>По телекоммуникационным каналам связи в электронном формате, утвержденном ФНС России</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531292"/>
            <a:ext cx="1944216" cy="1338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07654"/>
            <a:ext cx="1924998" cy="124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558" y="2733768"/>
            <a:ext cx="1891426" cy="120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1" y="3759882"/>
            <a:ext cx="1924998" cy="121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8460432" y="4524676"/>
            <a:ext cx="312906" cy="400110"/>
          </a:xfrm>
          <a:prstGeom prst="rect">
            <a:avLst/>
          </a:prstGeom>
        </p:spPr>
        <p:txBody>
          <a:bodyPr wrap="none">
            <a:spAutoFit/>
          </a:bodyPr>
          <a:lstStyle/>
          <a:p>
            <a:r>
              <a:rPr lang="ru-RU" sz="2000" b="1" dirty="0" smtClean="0">
                <a:solidFill>
                  <a:schemeClr val="bg1"/>
                </a:solidFill>
                <a:latin typeface="Times New Roman" panose="02020603050405020304" pitchFamily="18" charset="0"/>
                <a:cs typeface="Times New Roman" panose="02020603050405020304" pitchFamily="18" charset="0"/>
              </a:rPr>
              <a:t>5</a:t>
            </a:r>
            <a:endParaRPr lang="ru-RU"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965491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21926" y="267494"/>
            <a:ext cx="7337901" cy="629250"/>
          </a:xfrm>
        </p:spPr>
        <p:txBody>
          <a:bodyPr>
            <a:normAutofit fontScale="90000"/>
          </a:bodyPr>
          <a:lstStyle/>
          <a:p>
            <a:pPr algn="ctr">
              <a:lnSpc>
                <a:spcPct val="100000"/>
              </a:lnSpc>
            </a:pPr>
            <a:r>
              <a:rPr lang="ru-RU" sz="2400" b="1" i="1" cap="none" dirty="0" smtClean="0">
                <a:solidFill>
                  <a:schemeClr val="bg2">
                    <a:lumMod val="50000"/>
                  </a:schemeClr>
                </a:solidFill>
                <a:latin typeface="Times New Roman" panose="02020603050405020304" pitchFamily="18" charset="0"/>
                <a:cs typeface="Times New Roman" panose="02020603050405020304" pitchFamily="18" charset="0"/>
              </a:rPr>
              <a:t>Меры по устранению нарушения прав лица, </a:t>
            </a:r>
            <a:br>
              <a:rPr lang="ru-RU" sz="2400" b="1" i="1" cap="none" dirty="0" smtClean="0">
                <a:solidFill>
                  <a:schemeClr val="bg2">
                    <a:lumMod val="50000"/>
                  </a:schemeClr>
                </a:solidFill>
                <a:latin typeface="Times New Roman" panose="02020603050405020304" pitchFamily="18" charset="0"/>
                <a:cs typeface="Times New Roman" panose="02020603050405020304" pitchFamily="18" charset="0"/>
              </a:rPr>
            </a:br>
            <a:r>
              <a:rPr lang="ru-RU" sz="2400" b="1" i="1" cap="none" dirty="0" smtClean="0">
                <a:solidFill>
                  <a:schemeClr val="bg2">
                    <a:lumMod val="50000"/>
                  </a:schemeClr>
                </a:solidFill>
                <a:latin typeface="Times New Roman" panose="02020603050405020304" pitchFamily="18" charset="0"/>
                <a:cs typeface="Times New Roman" panose="02020603050405020304" pitchFamily="18" charset="0"/>
              </a:rPr>
              <a:t>подавшего жалобу</a:t>
            </a:r>
            <a:endParaRPr lang="ru-RU" sz="2400" b="1" i="1" cap="none"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971338" y="843558"/>
            <a:ext cx="4104456" cy="2739211"/>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В </a:t>
            </a:r>
            <a:r>
              <a:rPr lang="ru-RU" sz="1400" b="1" dirty="0">
                <a:latin typeface="Times New Roman" panose="02020603050405020304" pitchFamily="18" charset="0"/>
                <a:cs typeface="Times New Roman" panose="02020603050405020304" pitchFamily="18" charset="0"/>
              </a:rPr>
              <a:t>соответствии с подпунктом 1.1 статьи 139 НК РФ  при получении жалобы налоговый орган, акт ненормативного характера, действия или бездействие должностных лиц которого обжалуются, обязан принять меры по устранению нарушения прав лица, подавшего жалобу. В случае устранения нарушения прав лица, подавшего жалобу, налоговый орган сообщает об этом в вышестоящий налоговый орган в течение трех дней со дня такого устранения с приложением подтверждающих документов (при их наличии).</a:t>
            </a:r>
          </a:p>
        </p:txBody>
      </p:sp>
      <p:sp>
        <p:nvSpPr>
          <p:cNvPr id="6" name="Прямоугольник 5"/>
          <p:cNvSpPr/>
          <p:nvPr/>
        </p:nvSpPr>
        <p:spPr>
          <a:xfrm>
            <a:off x="8460432" y="4622477"/>
            <a:ext cx="312906" cy="400110"/>
          </a:xfrm>
          <a:prstGeom prst="rect">
            <a:avLst/>
          </a:prstGeom>
        </p:spPr>
        <p:txBody>
          <a:bodyPr wrap="none">
            <a:spAutoFit/>
          </a:bodyPr>
          <a:lstStyle/>
          <a:p>
            <a:r>
              <a:rPr lang="ru-RU" sz="2000" b="1" dirty="0" smtClean="0">
                <a:solidFill>
                  <a:schemeClr val="bg1"/>
                </a:solidFill>
                <a:latin typeface="Times New Roman" panose="02020603050405020304" pitchFamily="18" charset="0"/>
                <a:cs typeface="Times New Roman" panose="02020603050405020304" pitchFamily="18" charset="0"/>
              </a:rPr>
              <a:t>6</a:t>
            </a:r>
            <a:endParaRPr lang="ru-RU" sz="2000" b="1" dirty="0">
              <a:solidFill>
                <a:schemeClr val="bg1"/>
              </a:solidFill>
              <a:latin typeface="Times New Roman" panose="02020603050405020304" pitchFamily="18" charset="0"/>
              <a:cs typeface="Times New Roman" panose="02020603050405020304" pitchFamily="18" charset="0"/>
            </a:endParaRPr>
          </a:p>
        </p:txBody>
      </p:sp>
      <p:pic>
        <p:nvPicPr>
          <p:cNvPr id="4098" name="Picture 2" descr="C:\Users\6400-02-904\Documents\СЛАЙДЫ\Новая папка (2)\2-326_390_3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63" y="896744"/>
            <a:ext cx="3318632" cy="26462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3608" y="3883813"/>
            <a:ext cx="7580345" cy="738664"/>
          </a:xfrm>
          <a:prstGeom prst="rect">
            <a:avLst/>
          </a:prstGeom>
          <a:noFill/>
        </p:spPr>
        <p:txBody>
          <a:bodyPr wrap="none" rtlCol="0">
            <a:spAutoFit/>
          </a:bodyPr>
          <a:lstStyle/>
          <a:p>
            <a:r>
              <a:rPr lang="ru-RU" sz="1400" dirty="0" smtClean="0">
                <a:latin typeface="Times New Roman" panose="02020603050405020304" pitchFamily="18" charset="0"/>
                <a:cs typeface="Times New Roman" panose="02020603050405020304" pitchFamily="18" charset="0"/>
              </a:rPr>
              <a:t>36% или 97 жалоб от общего количества поступивших (268 жалоб) оставлено без рассмотрения </a:t>
            </a:r>
          </a:p>
          <a:p>
            <a:r>
              <a:rPr lang="ru-RU" sz="1400" dirty="0" smtClean="0">
                <a:latin typeface="Times New Roman" panose="02020603050405020304" pitchFamily="18" charset="0"/>
                <a:cs typeface="Times New Roman" panose="02020603050405020304" pitchFamily="18" charset="0"/>
              </a:rPr>
              <a:t>в связи с представлением налогоплательщиками заявлений об отзыве жалоб и устранением</a:t>
            </a:r>
          </a:p>
          <a:p>
            <a:r>
              <a:rPr lang="ru-RU" sz="1400" dirty="0" smtClean="0">
                <a:latin typeface="Times New Roman" panose="02020603050405020304" pitchFamily="18" charset="0"/>
                <a:cs typeface="Times New Roman" panose="02020603050405020304" pitchFamily="18" charset="0"/>
              </a:rPr>
              <a:t>территориальными налоговыми органами недостатков в работе</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08884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21926" y="123478"/>
            <a:ext cx="7337901" cy="432048"/>
          </a:xfrm>
        </p:spPr>
        <p:txBody>
          <a:bodyPr>
            <a:noAutofit/>
          </a:bodyPr>
          <a:lstStyle/>
          <a:p>
            <a:pPr algn="ctr"/>
            <a:r>
              <a:rPr lang="ru-RU" sz="2400" b="1" i="1" cap="none" dirty="0" smtClean="0">
                <a:solidFill>
                  <a:schemeClr val="bg2">
                    <a:lumMod val="50000"/>
                  </a:schemeClr>
                </a:solidFill>
                <a:latin typeface="Times New Roman" panose="02020603050405020304" pitchFamily="18" charset="0"/>
                <a:cs typeface="Times New Roman" panose="02020603050405020304" pitchFamily="18" charset="0"/>
              </a:rPr>
              <a:t>Жалобы в сфере государственной регистрации</a:t>
            </a:r>
            <a:endParaRPr lang="ru-RU" sz="2400" b="1" i="1" cap="none"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11266" name="Picture 2" descr="C:\Users\6400-02-904\Documents\СЛАЙДЫ\Новая папка (2)\regnum_picture_146954005445844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03" y="1289371"/>
            <a:ext cx="3312368" cy="22022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460432" y="4523806"/>
            <a:ext cx="312906" cy="400110"/>
          </a:xfrm>
          <a:prstGeom prst="rect">
            <a:avLst/>
          </a:prstGeom>
        </p:spPr>
        <p:txBody>
          <a:bodyPr wrap="none">
            <a:spAutoFit/>
          </a:bodyPr>
          <a:lstStyle/>
          <a:p>
            <a:r>
              <a:rPr lang="ru-RU" sz="2000" b="1" dirty="0" smtClean="0">
                <a:solidFill>
                  <a:schemeClr val="bg1"/>
                </a:solidFill>
                <a:latin typeface="Times New Roman" panose="02020603050405020304" pitchFamily="18" charset="0"/>
                <a:cs typeface="Times New Roman" panose="02020603050405020304" pitchFamily="18" charset="0"/>
              </a:rPr>
              <a:t>7</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3750284" y="681540"/>
            <a:ext cx="4350108" cy="810090"/>
          </a:xfrm>
          <a:prstGeom prst="roundRect">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tx1"/>
                </a:solidFill>
                <a:latin typeface="Times New Roman" panose="02020603050405020304" pitchFamily="18" charset="0"/>
                <a:cs typeface="Times New Roman" panose="02020603050405020304" pitchFamily="18" charset="0"/>
              </a:rPr>
              <a:t>Федеральный закон  от 08.08.2001 №129-ФЗ «О государственной регистрации юридических лиц и индивидуальных предпринимателей» обязывает заявителя отразить в жалобе следующие данные:  </a:t>
            </a:r>
          </a:p>
        </p:txBody>
      </p:sp>
      <p:sp>
        <p:nvSpPr>
          <p:cNvPr id="7" name="Скругленный прямоугольник 6"/>
          <p:cNvSpPr/>
          <p:nvPr/>
        </p:nvSpPr>
        <p:spPr>
          <a:xfrm>
            <a:off x="3750284" y="1848965"/>
            <a:ext cx="4320480" cy="866801"/>
          </a:xfrm>
          <a:prstGeom prst="roundRect">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tx1"/>
                </a:solidFill>
                <a:latin typeface="Times New Roman" panose="02020603050405020304" pitchFamily="18" charset="0"/>
                <a:cs typeface="Times New Roman" panose="02020603050405020304" pitchFamily="18" charset="0"/>
              </a:rPr>
              <a:t>фамилию, имя, отчество, место жительств физического лица или наименование и адрес (место нахождения) юридического лица, подающего </a:t>
            </a:r>
            <a:r>
              <a:rPr lang="ru-RU" sz="1400" b="1" dirty="0" smtClean="0">
                <a:solidFill>
                  <a:schemeClr val="tx1"/>
                </a:solidFill>
                <a:latin typeface="Times New Roman" panose="02020603050405020304" pitchFamily="18" charset="0"/>
                <a:cs typeface="Times New Roman" panose="02020603050405020304" pitchFamily="18" charset="0"/>
              </a:rPr>
              <a:t>жалобу</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3802092" y="2822741"/>
            <a:ext cx="4320480" cy="432048"/>
          </a:xfrm>
          <a:prstGeom prst="roundRect">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tx1"/>
                </a:solidFill>
                <a:latin typeface="Times New Roman" panose="02020603050405020304" pitchFamily="18" charset="0"/>
                <a:cs typeface="Times New Roman" panose="02020603050405020304" pitchFamily="18" charset="0"/>
              </a:rPr>
              <a:t>сведения об обжалуемом решении регистрирующего </a:t>
            </a:r>
            <a:r>
              <a:rPr lang="ru-RU" sz="1400" b="1" dirty="0" smtClean="0">
                <a:solidFill>
                  <a:schemeClr val="tx1"/>
                </a:solidFill>
                <a:latin typeface="Times New Roman" panose="02020603050405020304" pitchFamily="18" charset="0"/>
                <a:cs typeface="Times New Roman" panose="02020603050405020304" pitchFamily="18" charset="0"/>
              </a:rPr>
              <a:t>органа</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3775580" y="4174299"/>
            <a:ext cx="4350108" cy="685800"/>
          </a:xfrm>
          <a:prstGeom prst="roundRect">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tx1"/>
                </a:solidFill>
                <a:latin typeface="Times New Roman" panose="02020603050405020304" pitchFamily="18" charset="0"/>
                <a:cs typeface="Times New Roman" panose="02020603050405020304" pitchFamily="18" charset="0"/>
              </a:rPr>
              <a:t>Требования лица, подающего жалобу</a:t>
            </a:r>
          </a:p>
        </p:txBody>
      </p:sp>
      <p:sp>
        <p:nvSpPr>
          <p:cNvPr id="10" name="Скругленный прямоугольник 9"/>
          <p:cNvSpPr/>
          <p:nvPr/>
        </p:nvSpPr>
        <p:spPr>
          <a:xfrm>
            <a:off x="3790394" y="3435846"/>
            <a:ext cx="4320480" cy="546646"/>
          </a:xfrm>
          <a:prstGeom prst="roundRect">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tx1"/>
                </a:solidFill>
                <a:latin typeface="Times New Roman" panose="02020603050405020304" pitchFamily="18" charset="0"/>
                <a:cs typeface="Times New Roman" panose="02020603050405020304" pitchFamily="18" charset="0"/>
              </a:rPr>
              <a:t>основания, которые позволяют лицу, подающему жалобу, считать, что его права </a:t>
            </a:r>
            <a:r>
              <a:rPr lang="ru-RU" sz="1400" b="1" dirty="0" smtClean="0">
                <a:solidFill>
                  <a:schemeClr val="tx1"/>
                </a:solidFill>
                <a:latin typeface="Times New Roman" panose="02020603050405020304" pitchFamily="18" charset="0"/>
                <a:cs typeface="Times New Roman" panose="02020603050405020304" pitchFamily="18" charset="0"/>
              </a:rPr>
              <a:t>нарушены</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1" name="Стрелка вниз 10"/>
          <p:cNvSpPr/>
          <p:nvPr/>
        </p:nvSpPr>
        <p:spPr>
          <a:xfrm>
            <a:off x="5148064" y="1458059"/>
            <a:ext cx="1368152" cy="390906"/>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976411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6752" y="1555009"/>
            <a:ext cx="6120680" cy="584775"/>
          </a:xfrm>
          <a:prstGeom prst="rect">
            <a:avLst/>
          </a:prstGeom>
          <a:noFill/>
        </p:spPr>
        <p:txBody>
          <a:bodyPr wrap="square" rtlCol="0">
            <a:spAutoFit/>
          </a:bodyPr>
          <a:lstStyle/>
          <a:p>
            <a:pPr marL="285750" indent="-285750">
              <a:buFontTx/>
              <a:buChar char="-"/>
            </a:pPr>
            <a:endParaRPr lang="ru-RU" sz="1600" b="1" dirty="0" smtClean="0">
              <a:latin typeface="Times New Roman" panose="02020603050405020304" pitchFamily="18" charset="0"/>
              <a:cs typeface="Times New Roman" panose="02020603050405020304" pitchFamily="18" charset="0"/>
            </a:endParaRPr>
          </a:p>
          <a:p>
            <a:pPr marL="285750" indent="-285750">
              <a:buFontTx/>
              <a:buChar char="-"/>
            </a:pPr>
            <a:endParaRPr lang="ru-RU" sz="16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754920" y="4515967"/>
            <a:ext cx="184731" cy="646331"/>
          </a:xfrm>
          <a:prstGeom prst="rect">
            <a:avLst/>
          </a:prstGeom>
        </p:spPr>
        <p:txBody>
          <a:bodyPr wrap="none">
            <a:spAutoFit/>
          </a:bodyPr>
          <a:lstStyle/>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3563888" y="481794"/>
            <a:ext cx="4442792" cy="847818"/>
          </a:xfrm>
          <a:prstGeom prst="roundRect">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chemeClr val="tx1"/>
                </a:solidFill>
                <a:latin typeface="Times New Roman" panose="02020603050405020304" pitchFamily="18" charset="0"/>
                <a:cs typeface="Times New Roman" panose="02020603050405020304" pitchFamily="18" charset="0"/>
              </a:rPr>
              <a:t>Статьей 25.5 Федерального закона  от 08.08.2001 №129-ФЗ</a:t>
            </a:r>
          </a:p>
          <a:p>
            <a:r>
              <a:rPr lang="ru-RU" sz="1200" b="1" dirty="0">
                <a:solidFill>
                  <a:schemeClr val="tx1"/>
                </a:solidFill>
                <a:latin typeface="Times New Roman" panose="02020603050405020304" pitchFamily="18" charset="0"/>
                <a:cs typeface="Times New Roman" panose="02020603050405020304" pitchFamily="18" charset="0"/>
              </a:rPr>
              <a:t> «О государственной регистрации юридических лиц и индивидуальных предпринимателей» предусмотрены случаи, при которых жалобу оставят без рассмотрения:</a:t>
            </a:r>
          </a:p>
        </p:txBody>
      </p:sp>
      <p:sp>
        <p:nvSpPr>
          <p:cNvPr id="5" name="Скругленный прямоугольник 4"/>
          <p:cNvSpPr/>
          <p:nvPr/>
        </p:nvSpPr>
        <p:spPr>
          <a:xfrm>
            <a:off x="3563888" y="1562451"/>
            <a:ext cx="4442792" cy="685800"/>
          </a:xfrm>
          <a:prstGeom prst="roundRect">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1"/>
                </a:solidFill>
                <a:latin typeface="Times New Roman" panose="02020603050405020304" pitchFamily="18" charset="0"/>
                <a:cs typeface="Times New Roman" panose="02020603050405020304" pitchFamily="18" charset="0"/>
              </a:rPr>
              <a:t>Жалоба </a:t>
            </a:r>
            <a:r>
              <a:rPr lang="ru-RU" sz="1200" b="1" dirty="0">
                <a:solidFill>
                  <a:schemeClr val="tx1"/>
                </a:solidFill>
                <a:latin typeface="Times New Roman" panose="02020603050405020304" pitchFamily="18" charset="0"/>
                <a:cs typeface="Times New Roman" panose="02020603050405020304" pitchFamily="18" charset="0"/>
              </a:rPr>
              <a:t>не подписана заявителем или его представителем либо не представлены документы, подтверждающие полномочия </a:t>
            </a:r>
            <a:r>
              <a:rPr lang="ru-RU" sz="1200" b="1" dirty="0" smtClean="0">
                <a:solidFill>
                  <a:schemeClr val="tx1"/>
                </a:solidFill>
                <a:latin typeface="Times New Roman" panose="02020603050405020304" pitchFamily="18" charset="0"/>
                <a:cs typeface="Times New Roman" panose="02020603050405020304" pitchFamily="18" charset="0"/>
              </a:rPr>
              <a:t>последнего</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3574160" y="2393395"/>
            <a:ext cx="4442792" cy="573909"/>
          </a:xfrm>
          <a:prstGeom prst="roundRect">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smtClean="0">
              <a:solidFill>
                <a:schemeClr val="tx1"/>
              </a:solidFill>
              <a:latin typeface="Times New Roman" panose="02020603050405020304" pitchFamily="18" charset="0"/>
              <a:cs typeface="Times New Roman" panose="02020603050405020304" pitchFamily="18" charset="0"/>
            </a:endParaRPr>
          </a:p>
          <a:p>
            <a:r>
              <a:rPr lang="ru-RU" sz="1200" b="1" dirty="0" smtClean="0">
                <a:solidFill>
                  <a:schemeClr val="tx1"/>
                </a:solidFill>
                <a:latin typeface="Times New Roman" panose="02020603050405020304" pitchFamily="18" charset="0"/>
                <a:cs typeface="Times New Roman" panose="02020603050405020304" pitchFamily="18" charset="0"/>
              </a:rPr>
              <a:t>Жалоба подана </a:t>
            </a:r>
            <a:r>
              <a:rPr lang="ru-RU" sz="1200" b="1" dirty="0">
                <a:solidFill>
                  <a:schemeClr val="tx1"/>
                </a:solidFill>
                <a:latin typeface="Times New Roman" panose="02020603050405020304" pitchFamily="18" charset="0"/>
                <a:cs typeface="Times New Roman" panose="02020603050405020304" pitchFamily="18" charset="0"/>
              </a:rPr>
              <a:t>после истечения установленного срока и не содержит ходатайство о его </a:t>
            </a:r>
            <a:r>
              <a:rPr lang="ru-RU" sz="1200" b="1" dirty="0" smtClean="0">
                <a:solidFill>
                  <a:schemeClr val="tx1"/>
                </a:solidFill>
                <a:latin typeface="Times New Roman" panose="02020603050405020304" pitchFamily="18" charset="0"/>
                <a:cs typeface="Times New Roman" panose="02020603050405020304" pitchFamily="18" charset="0"/>
              </a:rPr>
              <a:t>восстановлении или в восстановлении пропущенного срока отказано</a:t>
            </a:r>
            <a:endParaRPr lang="ru-RU" sz="1200" b="1" dirty="0">
              <a:solidFill>
                <a:schemeClr val="tx1"/>
              </a:solidFill>
              <a:latin typeface="Times New Roman" panose="02020603050405020304" pitchFamily="18" charset="0"/>
              <a:cs typeface="Times New Roman" panose="02020603050405020304" pitchFamily="18" charset="0"/>
            </a:endParaRPr>
          </a:p>
          <a:p>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3571980" y="3081897"/>
            <a:ext cx="4442792" cy="432904"/>
          </a:xfrm>
          <a:prstGeom prst="roundRect">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smtClean="0">
              <a:solidFill>
                <a:schemeClr val="tx1"/>
              </a:solidFill>
              <a:latin typeface="Times New Roman" panose="02020603050405020304" pitchFamily="18" charset="0"/>
              <a:cs typeface="Times New Roman" panose="02020603050405020304" pitchFamily="18" charset="0"/>
            </a:endParaRPr>
          </a:p>
          <a:p>
            <a:r>
              <a:rPr lang="ru-RU" sz="1200" b="1" dirty="0" smtClean="0">
                <a:solidFill>
                  <a:schemeClr val="tx1"/>
                </a:solidFill>
                <a:latin typeface="Times New Roman" panose="02020603050405020304" pitchFamily="18" charset="0"/>
                <a:cs typeface="Times New Roman" panose="02020603050405020304" pitchFamily="18" charset="0"/>
              </a:rPr>
              <a:t>До  </a:t>
            </a:r>
            <a:r>
              <a:rPr lang="ru-RU" sz="1200" b="1" dirty="0">
                <a:solidFill>
                  <a:schemeClr val="tx1"/>
                </a:solidFill>
                <a:latin typeface="Times New Roman" panose="02020603050405020304" pitchFamily="18" charset="0"/>
                <a:cs typeface="Times New Roman" panose="02020603050405020304" pitchFamily="18" charset="0"/>
              </a:rPr>
              <a:t>принятия решения по жалобе от лица, его подавшего, поступило заявление об отзыве </a:t>
            </a:r>
            <a:r>
              <a:rPr lang="ru-RU" sz="1200" b="1" dirty="0" smtClean="0">
                <a:solidFill>
                  <a:schemeClr val="tx1"/>
                </a:solidFill>
                <a:latin typeface="Times New Roman" panose="02020603050405020304" pitchFamily="18" charset="0"/>
                <a:cs typeface="Times New Roman" panose="02020603050405020304" pitchFamily="18" charset="0"/>
              </a:rPr>
              <a:t>жалобы</a:t>
            </a:r>
            <a:endParaRPr lang="ru-RU" sz="1200" b="1" dirty="0">
              <a:solidFill>
                <a:schemeClr val="tx1"/>
              </a:solidFill>
              <a:latin typeface="Times New Roman" panose="02020603050405020304" pitchFamily="18" charset="0"/>
              <a:cs typeface="Times New Roman" panose="02020603050405020304" pitchFamily="18" charset="0"/>
            </a:endParaRPr>
          </a:p>
          <a:p>
            <a:pPr algn="ctr"/>
            <a:endParaRPr lang="ru-RU" sz="12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3563888" y="3606342"/>
            <a:ext cx="4442792" cy="469776"/>
          </a:xfrm>
          <a:prstGeom prst="roundRect">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smtClean="0">
              <a:solidFill>
                <a:schemeClr val="tx1"/>
              </a:solidFill>
              <a:latin typeface="Times New Roman" panose="02020603050405020304" pitchFamily="18" charset="0"/>
              <a:cs typeface="Times New Roman" panose="02020603050405020304" pitchFamily="18" charset="0"/>
            </a:endParaRPr>
          </a:p>
          <a:p>
            <a:r>
              <a:rPr lang="ru-RU" sz="1200" b="1" dirty="0" smtClean="0">
                <a:solidFill>
                  <a:schemeClr val="tx1"/>
                </a:solidFill>
                <a:latin typeface="Times New Roman" panose="02020603050405020304" pitchFamily="18" charset="0"/>
                <a:cs typeface="Times New Roman" panose="02020603050405020304" pitchFamily="18" charset="0"/>
              </a:rPr>
              <a:t>Ранее  </a:t>
            </a:r>
            <a:r>
              <a:rPr lang="ru-RU" sz="1200" b="1" dirty="0">
                <a:solidFill>
                  <a:schemeClr val="tx1"/>
                </a:solidFill>
                <a:latin typeface="Times New Roman" panose="02020603050405020304" pitchFamily="18" charset="0"/>
                <a:cs typeface="Times New Roman" panose="02020603050405020304" pitchFamily="18" charset="0"/>
              </a:rPr>
              <a:t>подана жалоба по тому же предмету и по тем же основаниям </a:t>
            </a:r>
            <a:r>
              <a:rPr lang="ru-RU" sz="1200" b="1" dirty="0" smtClean="0">
                <a:solidFill>
                  <a:schemeClr val="tx1"/>
                </a:solidFill>
                <a:latin typeface="Times New Roman" panose="02020603050405020304" pitchFamily="18" charset="0"/>
                <a:cs typeface="Times New Roman" panose="02020603050405020304" pitchFamily="18" charset="0"/>
              </a:rPr>
              <a:t>оспаривания</a:t>
            </a:r>
            <a:endParaRPr lang="ru-RU" sz="1200" b="1" dirty="0">
              <a:solidFill>
                <a:schemeClr val="tx1"/>
              </a:solidFill>
              <a:latin typeface="Times New Roman" panose="02020603050405020304" pitchFamily="18" charset="0"/>
              <a:cs typeface="Times New Roman" panose="02020603050405020304" pitchFamily="18" charset="0"/>
            </a:endParaRPr>
          </a:p>
          <a:p>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3598846" y="4161829"/>
            <a:ext cx="4442792" cy="569165"/>
          </a:xfrm>
          <a:prstGeom prst="roundRect">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1"/>
                </a:solidFill>
                <a:latin typeface="Times New Roman" panose="02020603050405020304" pitchFamily="18" charset="0"/>
                <a:cs typeface="Times New Roman" panose="02020603050405020304" pitchFamily="18" charset="0"/>
              </a:rPr>
              <a:t>Имеется вступившее </a:t>
            </a:r>
            <a:r>
              <a:rPr lang="ru-RU" sz="1200" b="1" dirty="0">
                <a:solidFill>
                  <a:schemeClr val="tx1"/>
                </a:solidFill>
                <a:latin typeface="Times New Roman" panose="02020603050405020304" pitchFamily="18" charset="0"/>
                <a:cs typeface="Times New Roman" panose="02020603050405020304" pitchFamily="18" charset="0"/>
              </a:rPr>
              <a:t>в законную силу решение суда или арбитражного суда по тому же предмету и по тем же основаниям оспаривания</a:t>
            </a:r>
            <a:endParaRPr lang="ru-RU" sz="1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C:\Users\6400-02-904\Documents\СЛАЙДЫ\человечки\depositphotos_4608110-stock-photo-three-dimensional-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69348"/>
            <a:ext cx="2842979" cy="2597957"/>
          </a:xfrm>
          <a:prstGeom prst="rect">
            <a:avLst/>
          </a:prstGeom>
          <a:noFill/>
          <a:extLst>
            <a:ext uri="{909E8E84-426E-40DD-AFC4-6F175D3DCCD1}">
              <a14:hiddenFill xmlns:a14="http://schemas.microsoft.com/office/drawing/2010/main">
                <a:solidFill>
                  <a:srgbClr val="FFFFFF"/>
                </a:solidFill>
              </a14:hiddenFill>
            </a:ext>
          </a:extLst>
        </p:spPr>
      </p:pic>
      <p:sp>
        <p:nvSpPr>
          <p:cNvPr id="10" name="Стрелка вниз 9"/>
          <p:cNvSpPr/>
          <p:nvPr/>
        </p:nvSpPr>
        <p:spPr>
          <a:xfrm>
            <a:off x="5398952" y="1264676"/>
            <a:ext cx="772664" cy="366903"/>
          </a:xfrm>
          <a:prstGeom prst="downArrow">
            <a:avLst/>
          </a:prstGeom>
          <a:solidFill>
            <a:schemeClr val="accent1">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06677" y="3402649"/>
            <a:ext cx="3138295" cy="1169551"/>
          </a:xfrm>
          <a:prstGeom prst="rect">
            <a:avLst/>
          </a:prstGeom>
          <a:noFill/>
        </p:spPr>
        <p:txBody>
          <a:bodyPr wrap="none" rtlCol="0">
            <a:spAutoFit/>
          </a:bodyPr>
          <a:lstStyle/>
          <a:p>
            <a:r>
              <a:rPr lang="ru-RU" sz="1400" dirty="0" smtClean="0">
                <a:latin typeface="Times New Roman" panose="02020603050405020304" pitchFamily="18" charset="0"/>
                <a:cs typeface="Times New Roman" panose="02020603050405020304" pitchFamily="18" charset="0"/>
              </a:rPr>
              <a:t>Поступило 105 жалоб, что </a:t>
            </a:r>
          </a:p>
          <a:p>
            <a:r>
              <a:rPr lang="ru-RU" sz="1400" dirty="0" smtClean="0">
                <a:latin typeface="Times New Roman" panose="02020603050405020304" pitchFamily="18" charset="0"/>
                <a:cs typeface="Times New Roman" panose="02020603050405020304" pitchFamily="18" charset="0"/>
              </a:rPr>
              <a:t>составляет 24% от общего количества </a:t>
            </a:r>
          </a:p>
          <a:p>
            <a:r>
              <a:rPr lang="ru-RU" sz="1400" dirty="0" smtClean="0">
                <a:latin typeface="Times New Roman" panose="02020603050405020304" pitchFamily="18" charset="0"/>
                <a:cs typeface="Times New Roman" panose="02020603050405020304" pitchFamily="18" charset="0"/>
              </a:rPr>
              <a:t>поступивших, </a:t>
            </a:r>
          </a:p>
          <a:p>
            <a:r>
              <a:rPr lang="ru-RU" sz="1400" dirty="0" smtClean="0">
                <a:latin typeface="Times New Roman" panose="02020603050405020304" pitchFamily="18" charset="0"/>
                <a:cs typeface="Times New Roman" panose="02020603050405020304" pitchFamily="18" charset="0"/>
              </a:rPr>
              <a:t>рассмотрено – 99 жалоб, </a:t>
            </a:r>
          </a:p>
          <a:p>
            <a:r>
              <a:rPr lang="ru-RU" sz="1400" dirty="0" smtClean="0">
                <a:latin typeface="Times New Roman" panose="02020603050405020304" pitchFamily="18" charset="0"/>
                <a:cs typeface="Times New Roman" panose="02020603050405020304" pitchFamily="18" charset="0"/>
              </a:rPr>
              <a:t>удовлетворено – 66 жалоб.</a:t>
            </a:r>
            <a:endParaRPr lang="ru-RU" sz="14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8460432" y="4572200"/>
            <a:ext cx="312906" cy="400110"/>
          </a:xfrm>
          <a:prstGeom prst="rect">
            <a:avLst/>
          </a:prstGeom>
        </p:spPr>
        <p:txBody>
          <a:bodyPr wrap="none">
            <a:spAutoFit/>
          </a:bodyPr>
          <a:lstStyle/>
          <a:p>
            <a:r>
              <a:rPr lang="ru-RU" sz="2000" b="1" dirty="0" smtClean="0">
                <a:solidFill>
                  <a:schemeClr val="bg1"/>
                </a:solidFill>
                <a:latin typeface="Times New Roman" panose="02020603050405020304" pitchFamily="18" charset="0"/>
                <a:cs typeface="Times New Roman" panose="02020603050405020304" pitchFamily="18" charset="0"/>
              </a:rPr>
              <a:t>8</a:t>
            </a:r>
            <a:endParaRPr lang="ru-RU"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733023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802" y="123478"/>
            <a:ext cx="9048198" cy="648072"/>
          </a:xfrm>
        </p:spPr>
        <p:txBody>
          <a:bodyPr>
            <a:noAutofit/>
          </a:bodyPr>
          <a:lstStyle/>
          <a:p>
            <a:pPr algn="ctr">
              <a:lnSpc>
                <a:spcPct val="100000"/>
              </a:lnSpc>
            </a:pPr>
            <a:r>
              <a:rPr lang="en-US" sz="1600" b="1" i="1" cap="none" dirty="0" smtClean="0">
                <a:solidFill>
                  <a:schemeClr val="bg2">
                    <a:lumMod val="50000"/>
                  </a:schemeClr>
                </a:solidFill>
                <a:latin typeface="Times New Roman" panose="02020603050405020304" pitchFamily="18" charset="0"/>
                <a:cs typeface="Times New Roman" panose="02020603050405020304" pitchFamily="18" charset="0"/>
              </a:rPr>
              <a:t/>
            </a:r>
            <a:br>
              <a:rPr lang="en-US" sz="1600" b="1" i="1" cap="none" dirty="0" smtClean="0">
                <a:solidFill>
                  <a:schemeClr val="bg2">
                    <a:lumMod val="50000"/>
                  </a:schemeClr>
                </a:solidFill>
                <a:latin typeface="Times New Roman" panose="02020603050405020304" pitchFamily="18" charset="0"/>
                <a:cs typeface="Times New Roman" panose="02020603050405020304" pitchFamily="18" charset="0"/>
              </a:rPr>
            </a:br>
            <a:r>
              <a:rPr lang="ru-RU" sz="1600" b="1" i="1" cap="none" dirty="0" smtClean="0">
                <a:solidFill>
                  <a:schemeClr val="bg2">
                    <a:lumMod val="50000"/>
                  </a:schemeClr>
                </a:solidFill>
                <a:latin typeface="Times New Roman" panose="02020603050405020304" pitchFamily="18" charset="0"/>
                <a:cs typeface="Times New Roman" panose="02020603050405020304" pitchFamily="18" charset="0"/>
              </a:rPr>
              <a:t>Жалобы в порядке, установленным федеральным законом от 27.07.2010 </a:t>
            </a:r>
            <a:br>
              <a:rPr lang="ru-RU" sz="1600" b="1" i="1" cap="none" dirty="0" smtClean="0">
                <a:solidFill>
                  <a:schemeClr val="bg2">
                    <a:lumMod val="50000"/>
                  </a:schemeClr>
                </a:solidFill>
                <a:latin typeface="Times New Roman" panose="02020603050405020304" pitchFamily="18" charset="0"/>
                <a:cs typeface="Times New Roman" panose="02020603050405020304" pitchFamily="18" charset="0"/>
              </a:rPr>
            </a:br>
            <a:r>
              <a:rPr lang="ru-RU" sz="1600" b="1" i="1" cap="none" dirty="0" smtClean="0">
                <a:solidFill>
                  <a:schemeClr val="bg2">
                    <a:lumMod val="50000"/>
                  </a:schemeClr>
                </a:solidFill>
                <a:latin typeface="Times New Roman" panose="02020603050405020304" pitchFamily="18" charset="0"/>
                <a:cs typeface="Times New Roman" panose="02020603050405020304" pitchFamily="18" charset="0"/>
              </a:rPr>
              <a:t>№210-ФЗ «Об организации предоставления государственных и муниципальных услуг»</a:t>
            </a:r>
            <a:endParaRPr lang="ru-RU" sz="1600" b="1" i="1" cap="none"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711344" y="1923678"/>
            <a:ext cx="4752528" cy="1077218"/>
          </a:xfrm>
          <a:prstGeom prst="rect">
            <a:avLst/>
          </a:prstGeom>
          <a:noFill/>
        </p:spPr>
        <p:txBody>
          <a:bodyPr wrap="square" rtlCol="0">
            <a:spAutoFit/>
          </a:bodyPr>
          <a:lstStyle/>
          <a:p>
            <a:pPr marL="285750" indent="-285750">
              <a:buFontTx/>
              <a:buChar char="-"/>
            </a:pPr>
            <a:r>
              <a:rPr lang="ru-RU" sz="1600" b="1" dirty="0" smtClean="0">
                <a:latin typeface="Times New Roman" panose="02020603050405020304" pitchFamily="18" charset="0"/>
                <a:cs typeface="Times New Roman" panose="02020603050405020304" pitchFamily="18" charset="0"/>
              </a:rPr>
              <a:t>;</a:t>
            </a:r>
          </a:p>
          <a:p>
            <a:pPr marL="285750" indent="-285750">
              <a:buFontTx/>
              <a:buChar char="-"/>
            </a:pPr>
            <a:r>
              <a:rPr lang="ru-RU" sz="1600" b="1" dirty="0" smtClean="0">
                <a:latin typeface="Times New Roman" panose="02020603050405020304" pitchFamily="18" charset="0"/>
                <a:cs typeface="Times New Roman" panose="02020603050405020304" pitchFamily="18" charset="0"/>
              </a:rPr>
              <a:t>;</a:t>
            </a:r>
          </a:p>
          <a:p>
            <a:pPr marL="285750" indent="-285750">
              <a:buFontTx/>
              <a:buChar char="-"/>
            </a:pPr>
            <a:r>
              <a:rPr lang="ru-RU" sz="1600" b="1" dirty="0" smtClean="0">
                <a:latin typeface="Times New Roman" panose="02020603050405020304" pitchFamily="18" charset="0"/>
                <a:cs typeface="Times New Roman" panose="02020603050405020304" pitchFamily="18" charset="0"/>
              </a:rPr>
              <a:t>;</a:t>
            </a:r>
          </a:p>
          <a:p>
            <a:pPr marL="285750" indent="-285750">
              <a:buFontTx/>
              <a:buChar char="-"/>
            </a:pPr>
            <a:r>
              <a:rPr lang="ru-RU" sz="1600" b="1" dirty="0" smtClean="0">
                <a:latin typeface="Times New Roman" panose="02020603050405020304" pitchFamily="18" charset="0"/>
                <a:cs typeface="Times New Roman" panose="02020603050405020304" pitchFamily="18" charset="0"/>
              </a:rPr>
              <a:t>;</a:t>
            </a:r>
          </a:p>
        </p:txBody>
      </p:sp>
      <p:sp>
        <p:nvSpPr>
          <p:cNvPr id="4" name="Прямоугольник 3"/>
          <p:cNvSpPr/>
          <p:nvPr/>
        </p:nvSpPr>
        <p:spPr>
          <a:xfrm>
            <a:off x="8532440" y="4605978"/>
            <a:ext cx="312906" cy="400110"/>
          </a:xfrm>
          <a:prstGeom prst="rect">
            <a:avLst/>
          </a:prstGeom>
        </p:spPr>
        <p:txBody>
          <a:bodyPr wrap="none">
            <a:spAutoFit/>
          </a:bodyPr>
          <a:lstStyle/>
          <a:p>
            <a:r>
              <a:rPr lang="ru-RU" sz="2000" b="1" dirty="0" smtClean="0">
                <a:solidFill>
                  <a:schemeClr val="bg1"/>
                </a:solidFill>
                <a:latin typeface="Times New Roman" panose="02020603050405020304" pitchFamily="18" charset="0"/>
                <a:cs typeface="Times New Roman" panose="02020603050405020304" pitchFamily="18" charset="0"/>
              </a:rPr>
              <a:t>9</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3942940" y="919842"/>
            <a:ext cx="4007296" cy="270030"/>
          </a:xfrm>
          <a:prstGeom prst="round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anose="02020603050405020304" pitchFamily="18" charset="0"/>
                <a:cs typeface="Times New Roman" panose="02020603050405020304" pitchFamily="18" charset="0"/>
              </a:rPr>
              <a:t>В случае, если в отношении лица допущены: </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3940913" y="1437624"/>
            <a:ext cx="4007296" cy="558924"/>
          </a:xfrm>
          <a:prstGeom prst="round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00" b="1" dirty="0">
                <a:solidFill>
                  <a:schemeClr val="tx1"/>
                </a:solidFill>
                <a:latin typeface="Times New Roman" panose="02020603050405020304" pitchFamily="18" charset="0"/>
                <a:cs typeface="Times New Roman" panose="02020603050405020304" pitchFamily="18" charset="0"/>
              </a:rPr>
              <a:t>нарушение срока регистрации запроса заявителя о предоставлении государственной или муниципальной услуги</a:t>
            </a:r>
            <a:endParaRPr lang="ru-RU" sz="1300"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3940913" y="2096839"/>
            <a:ext cx="4007296" cy="420905"/>
          </a:xfrm>
          <a:prstGeom prst="round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00" b="1" dirty="0">
                <a:solidFill>
                  <a:schemeClr val="tx1"/>
                </a:solidFill>
                <a:latin typeface="Times New Roman" panose="02020603050405020304" pitchFamily="18" charset="0"/>
                <a:cs typeface="Times New Roman" panose="02020603050405020304" pitchFamily="18" charset="0"/>
              </a:rPr>
              <a:t>нарушение срока предоставления государственной или муниципальной услуги</a:t>
            </a:r>
            <a:endParaRPr lang="ru-RU" sz="1300"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3951608" y="2625756"/>
            <a:ext cx="4007296" cy="540060"/>
          </a:xfrm>
          <a:prstGeom prst="round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00" b="1" dirty="0">
                <a:solidFill>
                  <a:schemeClr val="tx1"/>
                </a:solidFill>
                <a:latin typeface="Times New Roman" panose="02020603050405020304" pitchFamily="18" charset="0"/>
                <a:cs typeface="Times New Roman" panose="02020603050405020304" pitchFamily="18" charset="0"/>
              </a:rPr>
              <a:t>требование у заявителя документов или платы, не предусмотренных законодательством</a:t>
            </a:r>
            <a:endParaRPr lang="ru-RU" sz="1300"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3942940" y="3830532"/>
            <a:ext cx="4007296" cy="532882"/>
          </a:xfrm>
          <a:prstGeom prst="round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00" b="1" dirty="0">
                <a:solidFill>
                  <a:schemeClr val="tx1"/>
                </a:solidFill>
                <a:latin typeface="Times New Roman" panose="02020603050405020304" pitchFamily="18" charset="0"/>
                <a:cs typeface="Times New Roman" panose="02020603050405020304" pitchFamily="18" charset="0"/>
              </a:rPr>
              <a:t>отказ в предоставлении услуги в отсутствие на то оснований, установленных законодательством</a:t>
            </a:r>
            <a:endParaRPr lang="ru-RU" sz="1300" dirty="0">
              <a:solidFill>
                <a:schemeClr val="tx1"/>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965087" y="4486852"/>
            <a:ext cx="4007296" cy="564611"/>
          </a:xfrm>
          <a:prstGeom prst="round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b="1" dirty="0" smtClean="0">
              <a:solidFill>
                <a:schemeClr val="tx1"/>
              </a:solidFill>
              <a:latin typeface="Times New Roman" panose="02020603050405020304" pitchFamily="18" charset="0"/>
              <a:cs typeface="Times New Roman" panose="02020603050405020304" pitchFamily="18" charset="0"/>
            </a:endParaRPr>
          </a:p>
          <a:p>
            <a:r>
              <a:rPr lang="ru-RU" sz="1300" b="1" dirty="0" smtClean="0">
                <a:solidFill>
                  <a:schemeClr val="tx1"/>
                </a:solidFill>
                <a:latin typeface="Times New Roman" panose="02020603050405020304" pitchFamily="18" charset="0"/>
                <a:cs typeface="Times New Roman" panose="02020603050405020304" pitchFamily="18" charset="0"/>
              </a:rPr>
              <a:t>отказ </a:t>
            </a:r>
            <a:r>
              <a:rPr lang="ru-RU" sz="1300" b="1" dirty="0">
                <a:solidFill>
                  <a:schemeClr val="tx1"/>
                </a:solidFill>
                <a:latin typeface="Times New Roman" panose="02020603050405020304" pitchFamily="18" charset="0"/>
                <a:cs typeface="Times New Roman" panose="02020603050405020304" pitchFamily="18" charset="0"/>
              </a:rPr>
              <a:t>в исправлении опечаток  или ошибок в выданных документах или нарушение срока их исправления</a:t>
            </a:r>
          </a:p>
          <a:p>
            <a:endParaRPr lang="ru-RU" sz="1400" dirty="0">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3942940" y="3285590"/>
            <a:ext cx="4007296" cy="425213"/>
          </a:xfrm>
          <a:prstGeom prst="round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00" b="1" dirty="0">
                <a:solidFill>
                  <a:schemeClr val="tx1"/>
                </a:solidFill>
                <a:latin typeface="Times New Roman" panose="02020603050405020304" pitchFamily="18" charset="0"/>
                <a:cs typeface="Times New Roman" panose="02020603050405020304" pitchFamily="18" charset="0"/>
              </a:rPr>
              <a:t>отказ в приеме документов, предусмотренных законодательством</a:t>
            </a:r>
            <a:endParaRPr lang="ru-RU" sz="1300" dirty="0">
              <a:solidFill>
                <a:schemeClr val="tx1"/>
              </a:solidFill>
              <a:latin typeface="Times New Roman" panose="02020603050405020304" pitchFamily="18" charset="0"/>
              <a:cs typeface="Times New Roman" panose="02020603050405020304" pitchFamily="18" charset="0"/>
            </a:endParaRPr>
          </a:p>
        </p:txBody>
      </p:sp>
      <p:sp>
        <p:nvSpPr>
          <p:cNvPr id="12" name="Стрелка вниз 11"/>
          <p:cNvSpPr/>
          <p:nvPr/>
        </p:nvSpPr>
        <p:spPr>
          <a:xfrm>
            <a:off x="5643262" y="1140112"/>
            <a:ext cx="825167" cy="366903"/>
          </a:xfrm>
          <a:prstGeom prst="downArrow">
            <a:avLst/>
          </a:prstGeom>
          <a:solidFill>
            <a:schemeClr val="accent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1" name="Picture 3" descr="C:\Users\6400-02-904\Documents\СЛАЙДЫ\человечки\1428651_188047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5" y="919842"/>
            <a:ext cx="2950357" cy="25783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51520" y="3651871"/>
            <a:ext cx="3441198" cy="954107"/>
          </a:xfrm>
          <a:prstGeom prst="rect">
            <a:avLst/>
          </a:prstGeom>
          <a:noFill/>
        </p:spPr>
        <p:txBody>
          <a:bodyPr wrap="none" rtlCol="0">
            <a:spAutoFit/>
          </a:bodyPr>
          <a:lstStyle/>
          <a:p>
            <a:r>
              <a:rPr lang="ru-RU" sz="1400" dirty="0" smtClean="0">
                <a:latin typeface="Times New Roman" panose="02020603050405020304" pitchFamily="18" charset="0"/>
                <a:cs typeface="Times New Roman" panose="02020603050405020304" pitchFamily="18" charset="0"/>
              </a:rPr>
              <a:t>Поступило 3 жалобы, что составляет 0,7%</a:t>
            </a:r>
          </a:p>
          <a:p>
            <a:r>
              <a:rPr lang="ru-RU" sz="1400" dirty="0" smtClean="0">
                <a:latin typeface="Times New Roman" panose="02020603050405020304" pitchFamily="18" charset="0"/>
                <a:cs typeface="Times New Roman" panose="02020603050405020304" pitchFamily="18" charset="0"/>
              </a:rPr>
              <a:t>от общего количества поступивших,</a:t>
            </a:r>
          </a:p>
          <a:p>
            <a:r>
              <a:rPr lang="ru-RU" sz="1400" dirty="0" smtClean="0">
                <a:latin typeface="Times New Roman" panose="02020603050405020304" pitchFamily="18" charset="0"/>
                <a:cs typeface="Times New Roman" panose="02020603050405020304" pitchFamily="18" charset="0"/>
              </a:rPr>
              <a:t>рассмотрено – 3 жалобы,</a:t>
            </a:r>
          </a:p>
          <a:p>
            <a:r>
              <a:rPr lang="ru-RU" sz="1400" dirty="0" smtClean="0">
                <a:latin typeface="Times New Roman" panose="02020603050405020304" pitchFamily="18" charset="0"/>
                <a:cs typeface="Times New Roman" panose="02020603050405020304" pitchFamily="18" charset="0"/>
              </a:rPr>
              <a:t>удовлетворена - 1</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5504773"/>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Present_FNS2012_A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04306" tIns="52153" rIns="104306" bIns="52153" rtlCol="0" anchor="ctr">
        <a:normAutofit/>
      </a:bodyPr>
      <a:lstStyle>
        <a:defPPr marL="0" marR="0" indent="0" algn="l" defTabSz="1043056" rtl="0" eaLnBrk="1" fontAlgn="auto" latinLnBrk="0" hangingPunct="1">
          <a:lnSpc>
            <a:spcPct val="100000"/>
          </a:lnSpc>
          <a:spcBef>
            <a:spcPct val="0"/>
          </a:spcBef>
          <a:spcAft>
            <a:spcPts val="0"/>
          </a:spcAft>
          <a:buClrTx/>
          <a:buSzTx/>
          <a:buFontTx/>
          <a:buNone/>
          <a:tabLst/>
          <a:defRPr kumimoji="0" sz="4800" b="1" i="0" u="none" strike="noStrike" kern="1200" cap="none" spc="0" normalizeH="0" baseline="0" noProof="0" dirty="0" smtClean="0">
            <a:ln>
              <a:noFill/>
            </a:ln>
            <a:solidFill>
              <a:srgbClr val="005AA9"/>
            </a:solidFill>
            <a:effectLst/>
            <a:uLnTx/>
            <a:uFillTx/>
            <a:latin typeface="+mj-lt"/>
            <a:ea typeface="+mj-ea"/>
            <a:cs typeface="+mj-cs"/>
          </a:defRPr>
        </a:defPPr>
      </a:lstStyle>
    </a:txDef>
  </a:objectDefaults>
  <a:extraClrSchemeLst/>
</a:theme>
</file>

<file path=ppt/theme/theme3.xml><?xml version="1.0" encoding="utf-8"?>
<a:theme xmlns:a="http://schemas.openxmlformats.org/drawingml/2006/main" name="1_Present_FNS2012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оризонт">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04306" tIns="52153" rIns="104306" bIns="52153" rtlCol="0" anchor="ctr">
        <a:normAutofit/>
      </a:bodyPr>
      <a:lstStyle>
        <a:defPPr marL="0" marR="0" indent="0" algn="l" defTabSz="1043056" rtl="0" eaLnBrk="1" fontAlgn="auto" latinLnBrk="0" hangingPunct="1">
          <a:lnSpc>
            <a:spcPct val="100000"/>
          </a:lnSpc>
          <a:spcBef>
            <a:spcPct val="0"/>
          </a:spcBef>
          <a:spcAft>
            <a:spcPts val="0"/>
          </a:spcAft>
          <a:buClrTx/>
          <a:buSzTx/>
          <a:buFontTx/>
          <a:buNone/>
          <a:tabLst/>
          <a:defRPr kumimoji="0" sz="4800" b="1" i="0" u="none" strike="noStrike" kern="1200" cap="none" spc="0" normalizeH="0" baseline="0" noProof="0" dirty="0" smtClean="0">
            <a:ln>
              <a:noFill/>
            </a:ln>
            <a:solidFill>
              <a:srgbClr val="005AA9"/>
            </a:solidFill>
            <a:effectLst/>
            <a:uLnTx/>
            <a:uFillTx/>
            <a:latin typeface="+mj-lt"/>
            <a:ea typeface="+mj-ea"/>
            <a:cs typeface="+mj-cs"/>
          </a:defRPr>
        </a:defPPr>
      </a:lstStyle>
    </a:txDef>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Opulent</Template>
  <TotalTime>858</TotalTime>
  <Words>1121</Words>
  <Application>Microsoft Office PowerPoint</Application>
  <PresentationFormat>Экран (16:9)</PresentationFormat>
  <Paragraphs>123</Paragraphs>
  <Slides>12</Slides>
  <Notes>4</Notes>
  <HiddenSlides>0</HiddenSlides>
  <MMClips>0</MMClips>
  <ScaleCrop>false</ScaleCrop>
  <HeadingPairs>
    <vt:vector size="4" baseType="variant">
      <vt:variant>
        <vt:lpstr>Тема</vt:lpstr>
      </vt:variant>
      <vt:variant>
        <vt:i4>3</vt:i4>
      </vt:variant>
      <vt:variant>
        <vt:lpstr>Заголовки слайдов</vt:lpstr>
      </vt:variant>
      <vt:variant>
        <vt:i4>12</vt:i4>
      </vt:variant>
    </vt:vector>
  </HeadingPairs>
  <TitlesOfParts>
    <vt:vector size="15" baseType="lpstr">
      <vt:lpstr>Изящная</vt:lpstr>
      <vt:lpstr>Present_FNS2012_A4</vt:lpstr>
      <vt:lpstr>1_Present_FNS2012_16-9</vt:lpstr>
      <vt:lpstr>   Начальник отдела досудебного урегулирования налоговых споров  УФНС России по Саратовской области Шалкина Светлана Александровна   Эффективность досудебного урегулирования.  Практика рассмотрения обращений и жалоб налогоплательщиков</vt:lpstr>
      <vt:lpstr>Досудебное урегулирование налогового спора</vt:lpstr>
      <vt:lpstr>Презентация PowerPoint</vt:lpstr>
      <vt:lpstr>Презентация PowerPoint</vt:lpstr>
      <vt:lpstr>Способы  направления жалобы</vt:lpstr>
      <vt:lpstr>Меры по устранению нарушения прав лица,  подавшего жалобу</vt:lpstr>
      <vt:lpstr>Жалобы в сфере государственной регистрации</vt:lpstr>
      <vt:lpstr>Презентация PowerPoint</vt:lpstr>
      <vt:lpstr> Жалобы в порядке, установленным федеральным законом от 27.07.2010  №210-ФЗ «Об организации предоставления государственных и муниципальных услуг»</vt:lpstr>
      <vt:lpstr>Жалобы на постановления по делам об административных правонарушениях</vt:lpstr>
      <vt:lpstr>Федеральный  закон от 02.05.2006 №59-ФЗ «О порядке рассмотрения обращений граждан Российской Федерации»</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Мельникова Светлана Геннадьевна</dc:creator>
  <cp:lastModifiedBy>Сметанников Сергей Станиславович</cp:lastModifiedBy>
  <cp:revision>124</cp:revision>
  <cp:lastPrinted>2018-08-27T10:58:46Z</cp:lastPrinted>
  <dcterms:created xsi:type="dcterms:W3CDTF">2018-08-27T04:55:12Z</dcterms:created>
  <dcterms:modified xsi:type="dcterms:W3CDTF">2018-09-10T10:40:46Z</dcterms:modified>
</cp:coreProperties>
</file>